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256" r:id="rId5"/>
    <p:sldId id="257" r:id="rId6"/>
    <p:sldId id="269" r:id="rId7"/>
    <p:sldId id="270" r:id="rId8"/>
    <p:sldId id="271" r:id="rId9"/>
    <p:sldId id="273" r:id="rId10"/>
    <p:sldId id="272" r:id="rId11"/>
    <p:sldId id="274"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7" r:id="rId31"/>
    <p:sldId id="326" r:id="rId32"/>
    <p:sldId id="318" r:id="rId33"/>
    <p:sldId id="319" r:id="rId34"/>
    <p:sldId id="313" r:id="rId35"/>
    <p:sldId id="314" r:id="rId36"/>
    <p:sldId id="321" r:id="rId37"/>
    <p:sldId id="325" r:id="rId38"/>
    <p:sldId id="312" r:id="rId39"/>
    <p:sldId id="31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8F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0CABE-C6F5-4191-B9E5-B1B439D3B68F}" v="127" dt="2023-03-10T04:42:05.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3" autoAdjust="0"/>
    <p:restoredTop sz="86156" autoAdjust="0"/>
  </p:normalViewPr>
  <p:slideViewPr>
    <p:cSldViewPr snapToGrid="0" showGuides="1">
      <p:cViewPr varScale="1">
        <p:scale>
          <a:sx n="100" d="100"/>
          <a:sy n="100" d="100"/>
        </p:scale>
        <p:origin x="1080" y="176"/>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g Yuzhang" userId="3adbffc4a15e7147" providerId="LiveId" clId="{5630CABE-C6F5-4191-B9E5-B1B439D3B68F}"/>
    <pc:docChg chg="undo custSel addSld delSld modSld">
      <pc:chgData name="Shang Yuzhang" userId="3adbffc4a15e7147" providerId="LiveId" clId="{5630CABE-C6F5-4191-B9E5-B1B439D3B68F}" dt="2023-03-10T04:43:18.783" v="872" actId="20577"/>
      <pc:docMkLst>
        <pc:docMk/>
      </pc:docMkLst>
      <pc:sldChg chg="modSp mod">
        <pc:chgData name="Shang Yuzhang" userId="3adbffc4a15e7147" providerId="LiveId" clId="{5630CABE-C6F5-4191-B9E5-B1B439D3B68F}" dt="2023-03-10T03:07:56.171" v="32" actId="20577"/>
        <pc:sldMkLst>
          <pc:docMk/>
          <pc:sldMk cId="1652133998" sldId="256"/>
        </pc:sldMkLst>
        <pc:spChg chg="mod">
          <ac:chgData name="Shang Yuzhang" userId="3adbffc4a15e7147" providerId="LiveId" clId="{5630CABE-C6F5-4191-B9E5-B1B439D3B68F}" dt="2023-03-10T03:07:56.171" v="32" actId="20577"/>
          <ac:spMkLst>
            <pc:docMk/>
            <pc:sldMk cId="1652133998" sldId="256"/>
            <ac:spMk id="6" creationId="{00000000-0000-0000-0000-000000000000}"/>
          </ac:spMkLst>
        </pc:spChg>
      </pc:sldChg>
      <pc:sldChg chg="modSp modAnim">
        <pc:chgData name="Shang Yuzhang" userId="3adbffc4a15e7147" providerId="LiveId" clId="{5630CABE-C6F5-4191-B9E5-B1B439D3B68F}" dt="2023-03-10T03:13:12.591" v="314" actId="20577"/>
        <pc:sldMkLst>
          <pc:docMk/>
          <pc:sldMk cId="1654255301" sldId="257"/>
        </pc:sldMkLst>
        <pc:spChg chg="mod">
          <ac:chgData name="Shang Yuzhang" userId="3adbffc4a15e7147" providerId="LiveId" clId="{5630CABE-C6F5-4191-B9E5-B1B439D3B68F}" dt="2023-03-10T03:13:12.591" v="314" actId="20577"/>
          <ac:spMkLst>
            <pc:docMk/>
            <pc:sldMk cId="1654255301" sldId="257"/>
            <ac:spMk id="14" creationId="{00000000-0000-0000-0000-000000000000}"/>
          </ac:spMkLst>
        </pc:spChg>
      </pc:sldChg>
      <pc:sldChg chg="modSp mod">
        <pc:chgData name="Shang Yuzhang" userId="3adbffc4a15e7147" providerId="LiveId" clId="{5630CABE-C6F5-4191-B9E5-B1B439D3B68F}" dt="2023-03-10T03:11:38.176" v="231" actId="20577"/>
        <pc:sldMkLst>
          <pc:docMk/>
          <pc:sldMk cId="625524825" sldId="295"/>
        </pc:sldMkLst>
        <pc:spChg chg="mod">
          <ac:chgData name="Shang Yuzhang" userId="3adbffc4a15e7147" providerId="LiveId" clId="{5630CABE-C6F5-4191-B9E5-B1B439D3B68F}" dt="2023-03-10T03:11:38.176" v="231" actId="20577"/>
          <ac:spMkLst>
            <pc:docMk/>
            <pc:sldMk cId="625524825" sldId="295"/>
            <ac:spMk id="5" creationId="{57986B98-877D-C976-7F8E-A8068F04EB5A}"/>
          </ac:spMkLst>
        </pc:spChg>
      </pc:sldChg>
      <pc:sldChg chg="modSp mod">
        <pc:chgData name="Shang Yuzhang" userId="3adbffc4a15e7147" providerId="LiveId" clId="{5630CABE-C6F5-4191-B9E5-B1B439D3B68F}" dt="2023-03-10T03:12:06.178" v="277" actId="20577"/>
        <pc:sldMkLst>
          <pc:docMk/>
          <pc:sldMk cId="4250793574" sldId="303"/>
        </pc:sldMkLst>
        <pc:spChg chg="mod">
          <ac:chgData name="Shang Yuzhang" userId="3adbffc4a15e7147" providerId="LiveId" clId="{5630CABE-C6F5-4191-B9E5-B1B439D3B68F}" dt="2023-03-10T03:12:06.178" v="277" actId="20577"/>
          <ac:spMkLst>
            <pc:docMk/>
            <pc:sldMk cId="4250793574" sldId="303"/>
            <ac:spMk id="5" creationId="{57986B98-877D-C976-7F8E-A8068F04EB5A}"/>
          </ac:spMkLst>
        </pc:spChg>
      </pc:sldChg>
      <pc:sldChg chg="modSp del mod">
        <pc:chgData name="Shang Yuzhang" userId="3adbffc4a15e7147" providerId="LiveId" clId="{5630CABE-C6F5-4191-B9E5-B1B439D3B68F}" dt="2023-03-10T03:13:42.087" v="316" actId="2696"/>
        <pc:sldMkLst>
          <pc:docMk/>
          <pc:sldMk cId="3110025757" sldId="313"/>
        </pc:sldMkLst>
        <pc:spChg chg="mod">
          <ac:chgData name="Shang Yuzhang" userId="3adbffc4a15e7147" providerId="LiveId" clId="{5630CABE-C6F5-4191-B9E5-B1B439D3B68F}" dt="2023-03-10T03:13:29.478" v="315" actId="20577"/>
          <ac:spMkLst>
            <pc:docMk/>
            <pc:sldMk cId="3110025757" sldId="313"/>
            <ac:spMk id="2" creationId="{714B856A-2C7C-2E7A-4F8E-6735F5C4A001}"/>
          </ac:spMkLst>
        </pc:spChg>
      </pc:sldChg>
      <pc:sldChg chg="del">
        <pc:chgData name="Shang Yuzhang" userId="3adbffc4a15e7147" providerId="LiveId" clId="{5630CABE-C6F5-4191-B9E5-B1B439D3B68F}" dt="2023-03-10T03:13:42.087" v="316" actId="2696"/>
        <pc:sldMkLst>
          <pc:docMk/>
          <pc:sldMk cId="2355995058" sldId="314"/>
        </pc:sldMkLst>
      </pc:sldChg>
      <pc:sldChg chg="del">
        <pc:chgData name="Shang Yuzhang" userId="3adbffc4a15e7147" providerId="LiveId" clId="{5630CABE-C6F5-4191-B9E5-B1B439D3B68F}" dt="2023-03-10T03:13:45.766" v="317" actId="47"/>
        <pc:sldMkLst>
          <pc:docMk/>
          <pc:sldMk cId="2637945917" sldId="315"/>
        </pc:sldMkLst>
      </pc:sldChg>
      <pc:sldChg chg="modSp mod">
        <pc:chgData name="Shang Yuzhang" userId="3adbffc4a15e7147" providerId="LiveId" clId="{5630CABE-C6F5-4191-B9E5-B1B439D3B68F}" dt="2023-03-10T04:43:18.783" v="872" actId="20577"/>
        <pc:sldMkLst>
          <pc:docMk/>
          <pc:sldMk cId="661723873" sldId="316"/>
        </pc:sldMkLst>
        <pc:spChg chg="mod">
          <ac:chgData name="Shang Yuzhang" userId="3adbffc4a15e7147" providerId="LiveId" clId="{5630CABE-C6F5-4191-B9E5-B1B439D3B68F}" dt="2023-03-10T04:43:18.783" v="872" actId="20577"/>
          <ac:spMkLst>
            <pc:docMk/>
            <pc:sldMk cId="661723873" sldId="316"/>
            <ac:spMk id="4" creationId="{1E0FF6C0-DDFC-33FF-23B1-7D5313306D8C}"/>
          </ac:spMkLst>
        </pc:spChg>
      </pc:sldChg>
      <pc:sldChg chg="modSp mod">
        <pc:chgData name="Shang Yuzhang" userId="3adbffc4a15e7147" providerId="LiveId" clId="{5630CABE-C6F5-4191-B9E5-B1B439D3B68F}" dt="2023-03-10T03:10:56.417" v="157" actId="20577"/>
        <pc:sldMkLst>
          <pc:docMk/>
          <pc:sldMk cId="2269780787" sldId="317"/>
        </pc:sldMkLst>
        <pc:spChg chg="mod">
          <ac:chgData name="Shang Yuzhang" userId="3adbffc4a15e7147" providerId="LiveId" clId="{5630CABE-C6F5-4191-B9E5-B1B439D3B68F}" dt="2023-03-10T03:09:56.317" v="92" actId="20577"/>
          <ac:spMkLst>
            <pc:docMk/>
            <pc:sldMk cId="2269780787" sldId="317"/>
            <ac:spMk id="4" creationId="{8935A7B6-B5F4-7CA9-2CC5-353394E208D2}"/>
          </ac:spMkLst>
        </pc:spChg>
        <pc:spChg chg="mod">
          <ac:chgData name="Shang Yuzhang" userId="3adbffc4a15e7147" providerId="LiveId" clId="{5630CABE-C6F5-4191-B9E5-B1B439D3B68F}" dt="2023-03-10T03:10:56.417" v="157" actId="20577"/>
          <ac:spMkLst>
            <pc:docMk/>
            <pc:sldMk cId="2269780787" sldId="317"/>
            <ac:spMk id="5" creationId="{57986B98-877D-C976-7F8E-A8068F04EB5A}"/>
          </ac:spMkLst>
        </pc:spChg>
      </pc:sldChg>
      <pc:sldChg chg="addSp modSp mod">
        <pc:chgData name="Shang Yuzhang" userId="3adbffc4a15e7147" providerId="LiveId" clId="{5630CABE-C6F5-4191-B9E5-B1B439D3B68F}" dt="2023-03-10T04:05:46.188" v="466" actId="1076"/>
        <pc:sldMkLst>
          <pc:docMk/>
          <pc:sldMk cId="1226157699" sldId="318"/>
        </pc:sldMkLst>
        <pc:spChg chg="add mod">
          <ac:chgData name="Shang Yuzhang" userId="3adbffc4a15e7147" providerId="LiveId" clId="{5630CABE-C6F5-4191-B9E5-B1B439D3B68F}" dt="2023-03-10T03:59:08.832" v="391" actId="122"/>
          <ac:spMkLst>
            <pc:docMk/>
            <pc:sldMk cId="1226157699" sldId="318"/>
            <ac:spMk id="3" creationId="{9AED9B02-5EA4-300A-3221-3368458AD38B}"/>
          </ac:spMkLst>
        </pc:spChg>
        <pc:spChg chg="mod">
          <ac:chgData name="Shang Yuzhang" userId="3adbffc4a15e7147" providerId="LiveId" clId="{5630CABE-C6F5-4191-B9E5-B1B439D3B68F}" dt="2023-03-10T03:14:09.983" v="353" actId="20577"/>
          <ac:spMkLst>
            <pc:docMk/>
            <pc:sldMk cId="1226157699" sldId="318"/>
            <ac:spMk id="4" creationId="{5C689AC9-14E6-583A-C84B-3FB061C16A75}"/>
          </ac:spMkLst>
        </pc:spChg>
        <pc:spChg chg="add mod">
          <ac:chgData name="Shang Yuzhang" userId="3adbffc4a15e7147" providerId="LiveId" clId="{5630CABE-C6F5-4191-B9E5-B1B439D3B68F}" dt="2023-03-10T03:58:27.838" v="358" actId="164"/>
          <ac:spMkLst>
            <pc:docMk/>
            <pc:sldMk cId="1226157699" sldId="318"/>
            <ac:spMk id="5" creationId="{1E690546-F7D0-ED30-F262-D1FFEB2427F1}"/>
          </ac:spMkLst>
        </pc:spChg>
        <pc:spChg chg="mod">
          <ac:chgData name="Shang Yuzhang" userId="3adbffc4a15e7147" providerId="LiveId" clId="{5630CABE-C6F5-4191-B9E5-B1B439D3B68F}" dt="2023-03-10T04:05:46.188" v="466" actId="1076"/>
          <ac:spMkLst>
            <pc:docMk/>
            <pc:sldMk cId="1226157699" sldId="318"/>
            <ac:spMk id="6" creationId="{18C162B3-CB86-B366-B27B-683F624C3B6E}"/>
          </ac:spMkLst>
        </pc:spChg>
        <pc:spChg chg="add mod">
          <ac:chgData name="Shang Yuzhang" userId="3adbffc4a15e7147" providerId="LiveId" clId="{5630CABE-C6F5-4191-B9E5-B1B439D3B68F}" dt="2023-03-10T03:58:27.838" v="358" actId="164"/>
          <ac:spMkLst>
            <pc:docMk/>
            <pc:sldMk cId="1226157699" sldId="318"/>
            <ac:spMk id="12" creationId="{A9E17AE0-9E09-5C79-CC4A-E236F218914F}"/>
          </ac:spMkLst>
        </pc:spChg>
        <pc:spChg chg="add mod">
          <ac:chgData name="Shang Yuzhang" userId="3adbffc4a15e7147" providerId="LiveId" clId="{5630CABE-C6F5-4191-B9E5-B1B439D3B68F}" dt="2023-03-10T03:58:27.838" v="358" actId="164"/>
          <ac:spMkLst>
            <pc:docMk/>
            <pc:sldMk cId="1226157699" sldId="318"/>
            <ac:spMk id="14" creationId="{1B17FD53-8734-EE9D-B349-A2565C9C5539}"/>
          </ac:spMkLst>
        </pc:spChg>
        <pc:spChg chg="add mod">
          <ac:chgData name="Shang Yuzhang" userId="3adbffc4a15e7147" providerId="LiveId" clId="{5630CABE-C6F5-4191-B9E5-B1B439D3B68F}" dt="2023-03-10T03:58:27.838" v="358" actId="164"/>
          <ac:spMkLst>
            <pc:docMk/>
            <pc:sldMk cId="1226157699" sldId="318"/>
            <ac:spMk id="17" creationId="{14D98366-5B65-51EB-B522-C8E8C2626A1E}"/>
          </ac:spMkLst>
        </pc:spChg>
        <pc:spChg chg="add mod">
          <ac:chgData name="Shang Yuzhang" userId="3adbffc4a15e7147" providerId="LiveId" clId="{5630CABE-C6F5-4191-B9E5-B1B439D3B68F}" dt="2023-03-10T03:58:27.838" v="358" actId="164"/>
          <ac:spMkLst>
            <pc:docMk/>
            <pc:sldMk cId="1226157699" sldId="318"/>
            <ac:spMk id="19" creationId="{4B733E5A-6E42-52ED-D862-B245788D4277}"/>
          </ac:spMkLst>
        </pc:spChg>
        <pc:spChg chg="add mod">
          <ac:chgData name="Shang Yuzhang" userId="3adbffc4a15e7147" providerId="LiveId" clId="{5630CABE-C6F5-4191-B9E5-B1B439D3B68F}" dt="2023-03-10T03:58:27.838" v="358" actId="164"/>
          <ac:spMkLst>
            <pc:docMk/>
            <pc:sldMk cId="1226157699" sldId="318"/>
            <ac:spMk id="25" creationId="{BD309A42-077B-320C-1717-9748B3983D92}"/>
          </ac:spMkLst>
        </pc:spChg>
        <pc:spChg chg="add mod">
          <ac:chgData name="Shang Yuzhang" userId="3adbffc4a15e7147" providerId="LiveId" clId="{5630CABE-C6F5-4191-B9E5-B1B439D3B68F}" dt="2023-03-10T03:58:27.838" v="358" actId="164"/>
          <ac:spMkLst>
            <pc:docMk/>
            <pc:sldMk cId="1226157699" sldId="318"/>
            <ac:spMk id="28" creationId="{BE2AF092-DDD6-CF9B-F4AC-DF37AAFFA89E}"/>
          </ac:spMkLst>
        </pc:spChg>
        <pc:spChg chg="add mod">
          <ac:chgData name="Shang Yuzhang" userId="3adbffc4a15e7147" providerId="LiveId" clId="{5630CABE-C6F5-4191-B9E5-B1B439D3B68F}" dt="2023-03-10T03:58:27.838" v="358" actId="164"/>
          <ac:spMkLst>
            <pc:docMk/>
            <pc:sldMk cId="1226157699" sldId="318"/>
            <ac:spMk id="31" creationId="{97744147-B913-7BFA-CDD6-FB3A3C71145B}"/>
          </ac:spMkLst>
        </pc:spChg>
        <pc:spChg chg="add mod">
          <ac:chgData name="Shang Yuzhang" userId="3adbffc4a15e7147" providerId="LiveId" clId="{5630CABE-C6F5-4191-B9E5-B1B439D3B68F}" dt="2023-03-10T03:58:27.838" v="358" actId="164"/>
          <ac:spMkLst>
            <pc:docMk/>
            <pc:sldMk cId="1226157699" sldId="318"/>
            <ac:spMk id="32" creationId="{3E04EB6A-29E1-5E3A-33A5-E4AFD79AE2AA}"/>
          </ac:spMkLst>
        </pc:spChg>
        <pc:spChg chg="mod">
          <ac:chgData name="Shang Yuzhang" userId="3adbffc4a15e7147" providerId="LiveId" clId="{5630CABE-C6F5-4191-B9E5-B1B439D3B68F}" dt="2023-03-10T03:58:23.470" v="357"/>
          <ac:spMkLst>
            <pc:docMk/>
            <pc:sldMk cId="1226157699" sldId="318"/>
            <ac:spMk id="44" creationId="{67E091DC-A7AC-9137-B13A-F5B4727BFC53}"/>
          </ac:spMkLst>
        </pc:spChg>
        <pc:spChg chg="mod">
          <ac:chgData name="Shang Yuzhang" userId="3adbffc4a15e7147" providerId="LiveId" clId="{5630CABE-C6F5-4191-B9E5-B1B439D3B68F}" dt="2023-03-10T03:58:23.470" v="357"/>
          <ac:spMkLst>
            <pc:docMk/>
            <pc:sldMk cId="1226157699" sldId="318"/>
            <ac:spMk id="46" creationId="{7D09136F-9C76-E471-D97D-CF654A94D37D}"/>
          </ac:spMkLst>
        </pc:spChg>
        <pc:spChg chg="mod">
          <ac:chgData name="Shang Yuzhang" userId="3adbffc4a15e7147" providerId="LiveId" clId="{5630CABE-C6F5-4191-B9E5-B1B439D3B68F}" dt="2023-03-10T03:58:23.470" v="357"/>
          <ac:spMkLst>
            <pc:docMk/>
            <pc:sldMk cId="1226157699" sldId="318"/>
            <ac:spMk id="48" creationId="{F9ED8CD9-E669-74EC-1BF9-EB2162355C4B}"/>
          </ac:spMkLst>
        </pc:spChg>
        <pc:spChg chg="mod">
          <ac:chgData name="Shang Yuzhang" userId="3adbffc4a15e7147" providerId="LiveId" clId="{5630CABE-C6F5-4191-B9E5-B1B439D3B68F}" dt="2023-03-10T03:58:23.470" v="357"/>
          <ac:spMkLst>
            <pc:docMk/>
            <pc:sldMk cId="1226157699" sldId="318"/>
            <ac:spMk id="49" creationId="{F43B8DAE-B29A-E109-6399-E4FECF47AAF1}"/>
          </ac:spMkLst>
        </pc:spChg>
        <pc:spChg chg="add mod">
          <ac:chgData name="Shang Yuzhang" userId="3adbffc4a15e7147" providerId="LiveId" clId="{5630CABE-C6F5-4191-B9E5-B1B439D3B68F}" dt="2023-03-10T03:59:20.016" v="402" actId="20577"/>
          <ac:spMkLst>
            <pc:docMk/>
            <pc:sldMk cId="1226157699" sldId="318"/>
            <ac:spMk id="50" creationId="{AE27E1B0-6874-DB1D-B58D-D0CB14EB8EFD}"/>
          </ac:spMkLst>
        </pc:spChg>
        <pc:grpChg chg="add mod">
          <ac:chgData name="Shang Yuzhang" userId="3adbffc4a15e7147" providerId="LiveId" clId="{5630CABE-C6F5-4191-B9E5-B1B439D3B68F}" dt="2023-03-10T03:58:46.563" v="361" actId="1076"/>
          <ac:grpSpMkLst>
            <pc:docMk/>
            <pc:sldMk cId="1226157699" sldId="318"/>
            <ac:grpSpMk id="2" creationId="{74D1399C-333C-2566-A0F0-B84ADDA20EF7}"/>
          </ac:grpSpMkLst>
        </pc:grpChg>
        <pc:grpChg chg="add mod">
          <ac:chgData name="Shang Yuzhang" userId="3adbffc4a15e7147" providerId="LiveId" clId="{5630CABE-C6F5-4191-B9E5-B1B439D3B68F}" dt="2023-03-10T03:58:27.838" v="358" actId="164"/>
          <ac:grpSpMkLst>
            <pc:docMk/>
            <pc:sldMk cId="1226157699" sldId="318"/>
            <ac:grpSpMk id="7" creationId="{8CF1A143-0E11-15FB-7E45-240D53078F99}"/>
          </ac:grpSpMkLst>
        </pc:grpChg>
        <pc:grpChg chg="add mod">
          <ac:chgData name="Shang Yuzhang" userId="3adbffc4a15e7147" providerId="LiveId" clId="{5630CABE-C6F5-4191-B9E5-B1B439D3B68F}" dt="2023-03-10T03:58:27.838" v="358" actId="164"/>
          <ac:grpSpMkLst>
            <pc:docMk/>
            <pc:sldMk cId="1226157699" sldId="318"/>
            <ac:grpSpMk id="20" creationId="{2BAD51C2-559C-7E5E-C0EC-DE33C99E871E}"/>
          </ac:grpSpMkLst>
        </pc:grpChg>
        <pc:grpChg chg="add mod">
          <ac:chgData name="Shang Yuzhang" userId="3adbffc4a15e7147" providerId="LiveId" clId="{5630CABE-C6F5-4191-B9E5-B1B439D3B68F}" dt="2023-03-10T03:58:27.838" v="358" actId="164"/>
          <ac:grpSpMkLst>
            <pc:docMk/>
            <pc:sldMk cId="1226157699" sldId="318"/>
            <ac:grpSpMk id="33" creationId="{0F2392E7-FFEC-AFDE-BD89-48936E2D0813}"/>
          </ac:grpSpMkLst>
        </pc:grpChg>
        <pc:grpChg chg="add mod">
          <ac:chgData name="Shang Yuzhang" userId="3adbffc4a15e7147" providerId="LiveId" clId="{5630CABE-C6F5-4191-B9E5-B1B439D3B68F}" dt="2023-03-10T03:58:27.838" v="358" actId="164"/>
          <ac:grpSpMkLst>
            <pc:docMk/>
            <pc:sldMk cId="1226157699" sldId="318"/>
            <ac:grpSpMk id="37" creationId="{45275C7B-DB8F-166A-62B8-232700CC4C99}"/>
          </ac:grpSpMkLst>
        </pc:grpChg>
        <pc:grpChg chg="add mod">
          <ac:chgData name="Shang Yuzhang" userId="3adbffc4a15e7147" providerId="LiveId" clId="{5630CABE-C6F5-4191-B9E5-B1B439D3B68F}" dt="2023-03-10T03:58:27.838" v="358" actId="164"/>
          <ac:grpSpMkLst>
            <pc:docMk/>
            <pc:sldMk cId="1226157699" sldId="318"/>
            <ac:grpSpMk id="41" creationId="{DFFE6B6E-D14E-A85C-F469-A361AACC06D3}"/>
          </ac:grpSpMkLst>
        </pc:grpChg>
        <pc:grpChg chg="mod">
          <ac:chgData name="Shang Yuzhang" userId="3adbffc4a15e7147" providerId="LiveId" clId="{5630CABE-C6F5-4191-B9E5-B1B439D3B68F}" dt="2023-03-10T03:58:23.470" v="357"/>
          <ac:grpSpMkLst>
            <pc:docMk/>
            <pc:sldMk cId="1226157699" sldId="318"/>
            <ac:grpSpMk id="45" creationId="{20F83191-298A-56DA-F0A8-0F1B4B34B947}"/>
          </ac:grpSpMkLst>
        </pc:grpChg>
        <pc:picChg chg="add mod">
          <ac:chgData name="Shang Yuzhang" userId="3adbffc4a15e7147" providerId="LiveId" clId="{5630CABE-C6F5-4191-B9E5-B1B439D3B68F}" dt="2023-03-10T03:58:27.838" v="358" actId="164"/>
          <ac:picMkLst>
            <pc:docMk/>
            <pc:sldMk cId="1226157699" sldId="318"/>
            <ac:picMk id="11" creationId="{5608256D-FA6C-D0A1-20B9-A9ADA8FBC4A9}"/>
          </ac:picMkLst>
        </pc:picChg>
        <pc:picChg chg="add mod">
          <ac:chgData name="Shang Yuzhang" userId="3adbffc4a15e7147" providerId="LiveId" clId="{5630CABE-C6F5-4191-B9E5-B1B439D3B68F}" dt="2023-03-10T03:58:27.838" v="358" actId="164"/>
          <ac:picMkLst>
            <pc:docMk/>
            <pc:sldMk cId="1226157699" sldId="318"/>
            <ac:picMk id="13" creationId="{E166781F-9948-0B9E-2CDD-DC72E36AB3C5}"/>
          </ac:picMkLst>
        </pc:picChg>
        <pc:picChg chg="add mod">
          <ac:chgData name="Shang Yuzhang" userId="3adbffc4a15e7147" providerId="LiveId" clId="{5630CABE-C6F5-4191-B9E5-B1B439D3B68F}" dt="2023-03-10T03:58:27.838" v="358" actId="164"/>
          <ac:picMkLst>
            <pc:docMk/>
            <pc:sldMk cId="1226157699" sldId="318"/>
            <ac:picMk id="16" creationId="{E1E24F27-FD49-B84D-AB59-3B9C9C806399}"/>
          </ac:picMkLst>
        </pc:picChg>
        <pc:picChg chg="add mod">
          <ac:chgData name="Shang Yuzhang" userId="3adbffc4a15e7147" providerId="LiveId" clId="{5630CABE-C6F5-4191-B9E5-B1B439D3B68F}" dt="2023-03-10T03:58:27.838" v="358" actId="164"/>
          <ac:picMkLst>
            <pc:docMk/>
            <pc:sldMk cId="1226157699" sldId="318"/>
            <ac:picMk id="18" creationId="{360A72EF-36A6-48E1-6FB6-40C11217168E}"/>
          </ac:picMkLst>
        </pc:picChg>
        <pc:picChg chg="add mod">
          <ac:chgData name="Shang Yuzhang" userId="3adbffc4a15e7147" providerId="LiveId" clId="{5630CABE-C6F5-4191-B9E5-B1B439D3B68F}" dt="2023-03-10T03:58:27.838" v="358" actId="164"/>
          <ac:picMkLst>
            <pc:docMk/>
            <pc:sldMk cId="1226157699" sldId="318"/>
            <ac:picMk id="24" creationId="{2BF6960D-8E10-C0E7-EA0C-4B013E4240F4}"/>
          </ac:picMkLst>
        </pc:picChg>
        <pc:picChg chg="add mod">
          <ac:chgData name="Shang Yuzhang" userId="3adbffc4a15e7147" providerId="LiveId" clId="{5630CABE-C6F5-4191-B9E5-B1B439D3B68F}" dt="2023-03-10T03:58:27.838" v="358" actId="164"/>
          <ac:picMkLst>
            <pc:docMk/>
            <pc:sldMk cId="1226157699" sldId="318"/>
            <ac:picMk id="27" creationId="{2735A38D-AA15-7166-1BD2-7B1286AEBF48}"/>
          </ac:picMkLst>
        </pc:picChg>
        <pc:picChg chg="add mod">
          <ac:chgData name="Shang Yuzhang" userId="3adbffc4a15e7147" providerId="LiveId" clId="{5630CABE-C6F5-4191-B9E5-B1B439D3B68F}" dt="2023-03-10T03:58:27.838" v="358" actId="164"/>
          <ac:picMkLst>
            <pc:docMk/>
            <pc:sldMk cId="1226157699" sldId="318"/>
            <ac:picMk id="29" creationId="{DED1C7BB-E9F1-EC98-1459-A1696A8485A6}"/>
          </ac:picMkLst>
        </pc:picChg>
        <pc:picChg chg="add mod">
          <ac:chgData name="Shang Yuzhang" userId="3adbffc4a15e7147" providerId="LiveId" clId="{5630CABE-C6F5-4191-B9E5-B1B439D3B68F}" dt="2023-03-10T03:58:27.838" v="358" actId="164"/>
          <ac:picMkLst>
            <pc:docMk/>
            <pc:sldMk cId="1226157699" sldId="318"/>
            <ac:picMk id="30" creationId="{7176F403-D08C-DCB3-88E3-CE943B8E786F}"/>
          </ac:picMkLst>
        </pc:picChg>
        <pc:cxnChg chg="mod">
          <ac:chgData name="Shang Yuzhang" userId="3adbffc4a15e7147" providerId="LiveId" clId="{5630CABE-C6F5-4191-B9E5-B1B439D3B68F}" dt="2023-03-10T03:58:23.470" v="357"/>
          <ac:cxnSpMkLst>
            <pc:docMk/>
            <pc:sldMk cId="1226157699" sldId="318"/>
            <ac:cxnSpMk id="8" creationId="{F4BE5C67-7954-356D-3649-9986A6096570}"/>
          </ac:cxnSpMkLst>
        </pc:cxnChg>
        <pc:cxnChg chg="mod">
          <ac:chgData name="Shang Yuzhang" userId="3adbffc4a15e7147" providerId="LiveId" clId="{5630CABE-C6F5-4191-B9E5-B1B439D3B68F}" dt="2023-03-10T03:58:23.470" v="357"/>
          <ac:cxnSpMkLst>
            <pc:docMk/>
            <pc:sldMk cId="1226157699" sldId="318"/>
            <ac:cxnSpMk id="9" creationId="{6F181880-6456-7C56-4963-B013516104F7}"/>
          </ac:cxnSpMkLst>
        </pc:cxnChg>
        <pc:cxnChg chg="mod">
          <ac:chgData name="Shang Yuzhang" userId="3adbffc4a15e7147" providerId="LiveId" clId="{5630CABE-C6F5-4191-B9E5-B1B439D3B68F}" dt="2023-03-10T03:58:23.470" v="357"/>
          <ac:cxnSpMkLst>
            <pc:docMk/>
            <pc:sldMk cId="1226157699" sldId="318"/>
            <ac:cxnSpMk id="10" creationId="{9218798D-08F2-D78A-D152-EDADA6878757}"/>
          </ac:cxnSpMkLst>
        </pc:cxnChg>
        <pc:cxnChg chg="add mod">
          <ac:chgData name="Shang Yuzhang" userId="3adbffc4a15e7147" providerId="LiveId" clId="{5630CABE-C6F5-4191-B9E5-B1B439D3B68F}" dt="2023-03-10T03:58:27.838" v="358" actId="164"/>
          <ac:cxnSpMkLst>
            <pc:docMk/>
            <pc:sldMk cId="1226157699" sldId="318"/>
            <ac:cxnSpMk id="15" creationId="{80D8E6C0-26B5-7625-39B2-1D236EA34F02}"/>
          </ac:cxnSpMkLst>
        </pc:cxnChg>
        <pc:cxnChg chg="mod">
          <ac:chgData name="Shang Yuzhang" userId="3adbffc4a15e7147" providerId="LiveId" clId="{5630CABE-C6F5-4191-B9E5-B1B439D3B68F}" dt="2023-03-10T03:58:23.470" v="357"/>
          <ac:cxnSpMkLst>
            <pc:docMk/>
            <pc:sldMk cId="1226157699" sldId="318"/>
            <ac:cxnSpMk id="21" creationId="{4890F53D-4DBA-7E68-F15B-5FE97C867087}"/>
          </ac:cxnSpMkLst>
        </pc:cxnChg>
        <pc:cxnChg chg="mod">
          <ac:chgData name="Shang Yuzhang" userId="3adbffc4a15e7147" providerId="LiveId" clId="{5630CABE-C6F5-4191-B9E5-B1B439D3B68F}" dt="2023-03-10T03:58:23.470" v="357"/>
          <ac:cxnSpMkLst>
            <pc:docMk/>
            <pc:sldMk cId="1226157699" sldId="318"/>
            <ac:cxnSpMk id="22" creationId="{CB20B98A-EFD1-2131-C7BA-E26C2597914C}"/>
          </ac:cxnSpMkLst>
        </pc:cxnChg>
        <pc:cxnChg chg="mod">
          <ac:chgData name="Shang Yuzhang" userId="3adbffc4a15e7147" providerId="LiveId" clId="{5630CABE-C6F5-4191-B9E5-B1B439D3B68F}" dt="2023-03-10T03:58:23.470" v="357"/>
          <ac:cxnSpMkLst>
            <pc:docMk/>
            <pc:sldMk cId="1226157699" sldId="318"/>
            <ac:cxnSpMk id="23" creationId="{852A41AF-D79D-A3CF-137A-42FA06FE0A65}"/>
          </ac:cxnSpMkLst>
        </pc:cxnChg>
        <pc:cxnChg chg="add mod">
          <ac:chgData name="Shang Yuzhang" userId="3adbffc4a15e7147" providerId="LiveId" clId="{5630CABE-C6F5-4191-B9E5-B1B439D3B68F}" dt="2023-03-10T03:58:27.838" v="358" actId="164"/>
          <ac:cxnSpMkLst>
            <pc:docMk/>
            <pc:sldMk cId="1226157699" sldId="318"/>
            <ac:cxnSpMk id="26" creationId="{2C1FD338-C702-6EC6-86F3-5BFD61FF308D}"/>
          </ac:cxnSpMkLst>
        </pc:cxnChg>
        <pc:cxnChg chg="mod">
          <ac:chgData name="Shang Yuzhang" userId="3adbffc4a15e7147" providerId="LiveId" clId="{5630CABE-C6F5-4191-B9E5-B1B439D3B68F}" dt="2023-03-10T03:58:23.470" v="357"/>
          <ac:cxnSpMkLst>
            <pc:docMk/>
            <pc:sldMk cId="1226157699" sldId="318"/>
            <ac:cxnSpMk id="34" creationId="{6ED53DDA-2939-8A09-CCE9-EDD30753340B}"/>
          </ac:cxnSpMkLst>
        </pc:cxnChg>
        <pc:cxnChg chg="mod">
          <ac:chgData name="Shang Yuzhang" userId="3adbffc4a15e7147" providerId="LiveId" clId="{5630CABE-C6F5-4191-B9E5-B1B439D3B68F}" dt="2023-03-10T03:58:23.470" v="357"/>
          <ac:cxnSpMkLst>
            <pc:docMk/>
            <pc:sldMk cId="1226157699" sldId="318"/>
            <ac:cxnSpMk id="35" creationId="{54E9B77E-C5ED-22AC-1D61-6E2EDF2A0302}"/>
          </ac:cxnSpMkLst>
        </pc:cxnChg>
        <pc:cxnChg chg="mod">
          <ac:chgData name="Shang Yuzhang" userId="3adbffc4a15e7147" providerId="LiveId" clId="{5630CABE-C6F5-4191-B9E5-B1B439D3B68F}" dt="2023-03-10T03:58:23.470" v="357"/>
          <ac:cxnSpMkLst>
            <pc:docMk/>
            <pc:sldMk cId="1226157699" sldId="318"/>
            <ac:cxnSpMk id="36" creationId="{6E440E7B-7D75-E263-FE40-9306009DE12F}"/>
          </ac:cxnSpMkLst>
        </pc:cxnChg>
        <pc:cxnChg chg="mod">
          <ac:chgData name="Shang Yuzhang" userId="3adbffc4a15e7147" providerId="LiveId" clId="{5630CABE-C6F5-4191-B9E5-B1B439D3B68F}" dt="2023-03-10T03:58:23.470" v="357"/>
          <ac:cxnSpMkLst>
            <pc:docMk/>
            <pc:sldMk cId="1226157699" sldId="318"/>
            <ac:cxnSpMk id="38" creationId="{953FD22D-E83C-FDD2-F07A-B42A906593FC}"/>
          </ac:cxnSpMkLst>
        </pc:cxnChg>
        <pc:cxnChg chg="mod">
          <ac:chgData name="Shang Yuzhang" userId="3adbffc4a15e7147" providerId="LiveId" clId="{5630CABE-C6F5-4191-B9E5-B1B439D3B68F}" dt="2023-03-10T03:58:23.470" v="357"/>
          <ac:cxnSpMkLst>
            <pc:docMk/>
            <pc:sldMk cId="1226157699" sldId="318"/>
            <ac:cxnSpMk id="39" creationId="{6ADEFA4E-3026-64CF-2D5F-B7561B98646E}"/>
          </ac:cxnSpMkLst>
        </pc:cxnChg>
        <pc:cxnChg chg="mod">
          <ac:chgData name="Shang Yuzhang" userId="3adbffc4a15e7147" providerId="LiveId" clId="{5630CABE-C6F5-4191-B9E5-B1B439D3B68F}" dt="2023-03-10T03:58:23.470" v="357"/>
          <ac:cxnSpMkLst>
            <pc:docMk/>
            <pc:sldMk cId="1226157699" sldId="318"/>
            <ac:cxnSpMk id="40" creationId="{A626E963-FDDB-0BEB-D285-0F0E25B3E8B4}"/>
          </ac:cxnSpMkLst>
        </pc:cxnChg>
        <pc:cxnChg chg="mod">
          <ac:chgData name="Shang Yuzhang" userId="3adbffc4a15e7147" providerId="LiveId" clId="{5630CABE-C6F5-4191-B9E5-B1B439D3B68F}" dt="2023-03-10T03:58:23.470" v="357"/>
          <ac:cxnSpMkLst>
            <pc:docMk/>
            <pc:sldMk cId="1226157699" sldId="318"/>
            <ac:cxnSpMk id="42" creationId="{5385B94A-1A0C-F730-8490-07CA71F8B1DB}"/>
          </ac:cxnSpMkLst>
        </pc:cxnChg>
        <pc:cxnChg chg="mod">
          <ac:chgData name="Shang Yuzhang" userId="3adbffc4a15e7147" providerId="LiveId" clId="{5630CABE-C6F5-4191-B9E5-B1B439D3B68F}" dt="2023-03-10T03:58:23.470" v="357"/>
          <ac:cxnSpMkLst>
            <pc:docMk/>
            <pc:sldMk cId="1226157699" sldId="318"/>
            <ac:cxnSpMk id="43" creationId="{175D8851-8C76-1927-2746-36698584CED4}"/>
          </ac:cxnSpMkLst>
        </pc:cxnChg>
        <pc:cxnChg chg="mod">
          <ac:chgData name="Shang Yuzhang" userId="3adbffc4a15e7147" providerId="LiveId" clId="{5630CABE-C6F5-4191-B9E5-B1B439D3B68F}" dt="2023-03-10T03:58:23.470" v="357"/>
          <ac:cxnSpMkLst>
            <pc:docMk/>
            <pc:sldMk cId="1226157699" sldId="318"/>
            <ac:cxnSpMk id="47" creationId="{F2B2F493-971A-D8A2-B7E7-051EC73CD122}"/>
          </ac:cxnSpMkLst>
        </pc:cxnChg>
      </pc:sldChg>
      <pc:sldChg chg="addSp delSp modSp mod">
        <pc:chgData name="Shang Yuzhang" userId="3adbffc4a15e7147" providerId="LiveId" clId="{5630CABE-C6F5-4191-B9E5-B1B439D3B68F}" dt="2023-03-10T04:31:30.528" v="591" actId="1076"/>
        <pc:sldMkLst>
          <pc:docMk/>
          <pc:sldMk cId="480790401" sldId="319"/>
        </pc:sldMkLst>
        <pc:spChg chg="mod">
          <ac:chgData name="Shang Yuzhang" userId="3adbffc4a15e7147" providerId="LiveId" clId="{5630CABE-C6F5-4191-B9E5-B1B439D3B68F}" dt="2023-03-10T04:31:30.528" v="591" actId="1076"/>
          <ac:spMkLst>
            <pc:docMk/>
            <pc:sldMk cId="480790401" sldId="319"/>
            <ac:spMk id="3" creationId="{D79AE835-EEB6-0E3E-EE4D-CDD5C8DD5F91}"/>
          </ac:spMkLst>
        </pc:spChg>
        <pc:spChg chg="add del mod">
          <ac:chgData name="Shang Yuzhang" userId="3adbffc4a15e7147" providerId="LiveId" clId="{5630CABE-C6F5-4191-B9E5-B1B439D3B68F}" dt="2023-03-10T04:30:12.150" v="572" actId="478"/>
          <ac:spMkLst>
            <pc:docMk/>
            <pc:sldMk cId="480790401" sldId="319"/>
            <ac:spMk id="4" creationId="{8156150E-44A3-4E59-7876-9C23F8F83A50}"/>
          </ac:spMkLst>
        </pc:spChg>
        <pc:spChg chg="del">
          <ac:chgData name="Shang Yuzhang" userId="3adbffc4a15e7147" providerId="LiveId" clId="{5630CABE-C6F5-4191-B9E5-B1B439D3B68F}" dt="2023-03-10T04:30:24.827" v="574" actId="478"/>
          <ac:spMkLst>
            <pc:docMk/>
            <pc:sldMk cId="480790401" sldId="319"/>
            <ac:spMk id="6" creationId="{F2EF5057-19E2-513F-23AC-5867ADDBCEFB}"/>
          </ac:spMkLst>
        </pc:spChg>
        <pc:spChg chg="add del mod">
          <ac:chgData name="Shang Yuzhang" userId="3adbffc4a15e7147" providerId="LiveId" clId="{5630CABE-C6F5-4191-B9E5-B1B439D3B68F}" dt="2023-03-10T04:30:21.669" v="573" actId="478"/>
          <ac:spMkLst>
            <pc:docMk/>
            <pc:sldMk cId="480790401" sldId="319"/>
            <ac:spMk id="8" creationId="{6562566B-AEB2-CA96-A6FD-C7EF0A8E922D}"/>
          </ac:spMkLst>
        </pc:spChg>
        <pc:picChg chg="del">
          <ac:chgData name="Shang Yuzhang" userId="3adbffc4a15e7147" providerId="LiveId" clId="{5630CABE-C6F5-4191-B9E5-B1B439D3B68F}" dt="2023-03-10T04:06:08.316" v="467" actId="478"/>
          <ac:picMkLst>
            <pc:docMk/>
            <pc:sldMk cId="480790401" sldId="319"/>
            <ac:picMk id="5" creationId="{9CA5F9C8-E52B-9D73-15EE-58BC192D30D9}"/>
          </ac:picMkLst>
        </pc:picChg>
        <pc:picChg chg="add mod">
          <ac:chgData name="Shang Yuzhang" userId="3adbffc4a15e7147" providerId="LiveId" clId="{5630CABE-C6F5-4191-B9E5-B1B439D3B68F}" dt="2023-03-10T04:31:25.697" v="590" actId="1076"/>
          <ac:picMkLst>
            <pc:docMk/>
            <pc:sldMk cId="480790401" sldId="319"/>
            <ac:picMk id="9" creationId="{A3A9A1C3-CBAF-AA08-DC17-FFC4195CB71C}"/>
          </ac:picMkLst>
        </pc:picChg>
      </pc:sldChg>
      <pc:sldChg chg="del">
        <pc:chgData name="Shang Yuzhang" userId="3adbffc4a15e7147" providerId="LiveId" clId="{5630CABE-C6F5-4191-B9E5-B1B439D3B68F}" dt="2023-03-10T03:14:35.274" v="354" actId="47"/>
        <pc:sldMkLst>
          <pc:docMk/>
          <pc:sldMk cId="2643585176" sldId="320"/>
        </pc:sldMkLst>
      </pc:sldChg>
      <pc:sldChg chg="addSp delSp modSp mod">
        <pc:chgData name="Shang Yuzhang" userId="3adbffc4a15e7147" providerId="LiveId" clId="{5630CABE-C6F5-4191-B9E5-B1B439D3B68F}" dt="2023-03-10T04:38:25.158" v="702" actId="1076"/>
        <pc:sldMkLst>
          <pc:docMk/>
          <pc:sldMk cId="2228422795" sldId="321"/>
        </pc:sldMkLst>
        <pc:spChg chg="mod">
          <ac:chgData name="Shang Yuzhang" userId="3adbffc4a15e7147" providerId="LiveId" clId="{5630CABE-C6F5-4191-B9E5-B1B439D3B68F}" dt="2023-03-10T04:32:58.648" v="603" actId="20577"/>
          <ac:spMkLst>
            <pc:docMk/>
            <pc:sldMk cId="2228422795" sldId="321"/>
            <ac:spMk id="2" creationId="{B8DD1BD6-49DE-35A6-8621-2AB70EAE1F49}"/>
          </ac:spMkLst>
        </pc:spChg>
        <pc:spChg chg="mod">
          <ac:chgData name="Shang Yuzhang" userId="3adbffc4a15e7147" providerId="LiveId" clId="{5630CABE-C6F5-4191-B9E5-B1B439D3B68F}" dt="2023-03-10T04:38:25.158" v="702" actId="1076"/>
          <ac:spMkLst>
            <pc:docMk/>
            <pc:sldMk cId="2228422795" sldId="321"/>
            <ac:spMk id="5" creationId="{31B91386-7D70-DAD0-7EE8-E48913778130}"/>
          </ac:spMkLst>
        </pc:spChg>
        <pc:picChg chg="add mod">
          <ac:chgData name="Shang Yuzhang" userId="3adbffc4a15e7147" providerId="LiveId" clId="{5630CABE-C6F5-4191-B9E5-B1B439D3B68F}" dt="2023-03-10T04:38:11.259" v="699" actId="1076"/>
          <ac:picMkLst>
            <pc:docMk/>
            <pc:sldMk cId="2228422795" sldId="321"/>
            <ac:picMk id="3" creationId="{B99ACF73-CC7E-AA72-1C3E-4CAEA248E6C1}"/>
          </ac:picMkLst>
        </pc:picChg>
        <pc:picChg chg="add mod">
          <ac:chgData name="Shang Yuzhang" userId="3adbffc4a15e7147" providerId="LiveId" clId="{5630CABE-C6F5-4191-B9E5-B1B439D3B68F}" dt="2023-03-10T04:38:11.259" v="699" actId="1076"/>
          <ac:picMkLst>
            <pc:docMk/>
            <pc:sldMk cId="2228422795" sldId="321"/>
            <ac:picMk id="4" creationId="{C7ACEBE6-FD49-D8B6-1CA2-529ED6C5AF3F}"/>
          </ac:picMkLst>
        </pc:picChg>
        <pc:picChg chg="del">
          <ac:chgData name="Shang Yuzhang" userId="3adbffc4a15e7147" providerId="LiveId" clId="{5630CABE-C6F5-4191-B9E5-B1B439D3B68F}" dt="2023-03-10T04:33:09.258" v="604" actId="478"/>
          <ac:picMkLst>
            <pc:docMk/>
            <pc:sldMk cId="2228422795" sldId="321"/>
            <ac:picMk id="6" creationId="{1418E042-881F-15CC-9B88-9EB37E9AC902}"/>
          </ac:picMkLst>
        </pc:picChg>
      </pc:sldChg>
      <pc:sldChg chg="del">
        <pc:chgData name="Shang Yuzhang" userId="3adbffc4a15e7147" providerId="LiveId" clId="{5630CABE-C6F5-4191-B9E5-B1B439D3B68F}" dt="2023-03-10T04:32:08.275" v="592" actId="47"/>
        <pc:sldMkLst>
          <pc:docMk/>
          <pc:sldMk cId="3307737186" sldId="322"/>
        </pc:sldMkLst>
      </pc:sldChg>
      <pc:sldChg chg="del">
        <pc:chgData name="Shang Yuzhang" userId="3adbffc4a15e7147" providerId="LiveId" clId="{5630CABE-C6F5-4191-B9E5-B1B439D3B68F}" dt="2023-03-10T04:32:08.275" v="592" actId="47"/>
        <pc:sldMkLst>
          <pc:docMk/>
          <pc:sldMk cId="185826738" sldId="323"/>
        </pc:sldMkLst>
      </pc:sldChg>
      <pc:sldChg chg="del">
        <pc:chgData name="Shang Yuzhang" userId="3adbffc4a15e7147" providerId="LiveId" clId="{5630CABE-C6F5-4191-B9E5-B1B439D3B68F}" dt="2023-03-10T04:32:08.275" v="592" actId="47"/>
        <pc:sldMkLst>
          <pc:docMk/>
          <pc:sldMk cId="812473824" sldId="324"/>
        </pc:sldMkLst>
      </pc:sldChg>
      <pc:sldChg chg="addSp delSp modSp mod">
        <pc:chgData name="Shang Yuzhang" userId="3adbffc4a15e7147" providerId="LiveId" clId="{5630CABE-C6F5-4191-B9E5-B1B439D3B68F}" dt="2023-03-10T04:42:24.585" v="856" actId="1076"/>
        <pc:sldMkLst>
          <pc:docMk/>
          <pc:sldMk cId="3641024049" sldId="325"/>
        </pc:sldMkLst>
        <pc:spChg chg="mod">
          <ac:chgData name="Shang Yuzhang" userId="3adbffc4a15e7147" providerId="LiveId" clId="{5630CABE-C6F5-4191-B9E5-B1B439D3B68F}" dt="2023-03-10T04:42:24.585" v="856" actId="1076"/>
          <ac:spMkLst>
            <pc:docMk/>
            <pc:sldMk cId="3641024049" sldId="325"/>
            <ac:spMk id="12" creationId="{46A1F118-E6FF-0839-5D6B-E7F14DC20018}"/>
          </ac:spMkLst>
        </pc:spChg>
        <pc:grpChg chg="del">
          <ac:chgData name="Shang Yuzhang" userId="3adbffc4a15e7147" providerId="LiveId" clId="{5630CABE-C6F5-4191-B9E5-B1B439D3B68F}" dt="2023-03-10T04:39:12.650" v="703" actId="478"/>
          <ac:grpSpMkLst>
            <pc:docMk/>
            <pc:sldMk cId="3641024049" sldId="325"/>
            <ac:grpSpMk id="7" creationId="{83B283D3-40D0-6DCD-6ACC-558CEB88D3A5}"/>
          </ac:grpSpMkLst>
        </pc:grpChg>
        <pc:picChg chg="add mod">
          <ac:chgData name="Shang Yuzhang" userId="3adbffc4a15e7147" providerId="LiveId" clId="{5630CABE-C6F5-4191-B9E5-B1B439D3B68F}" dt="2023-03-10T04:42:18.915" v="855" actId="1076"/>
          <ac:picMkLst>
            <pc:docMk/>
            <pc:sldMk cId="3641024049" sldId="325"/>
            <ac:picMk id="3" creationId="{D09A139A-791A-1AFC-DBC1-C54A33EC332F}"/>
          </ac:picMkLst>
        </pc:picChg>
        <pc:picChg chg="del">
          <ac:chgData name="Shang Yuzhang" userId="3adbffc4a15e7147" providerId="LiveId" clId="{5630CABE-C6F5-4191-B9E5-B1B439D3B68F}" dt="2023-03-10T04:39:12.650" v="703" actId="478"/>
          <ac:picMkLst>
            <pc:docMk/>
            <pc:sldMk cId="3641024049" sldId="325"/>
            <ac:picMk id="5" creationId="{582783C3-2DE7-841B-FA8C-42A3BCEC36A7}"/>
          </ac:picMkLst>
        </pc:picChg>
        <pc:picChg chg="del">
          <ac:chgData name="Shang Yuzhang" userId="3adbffc4a15e7147" providerId="LiveId" clId="{5630CABE-C6F5-4191-B9E5-B1B439D3B68F}" dt="2023-03-10T04:39:12.650" v="703" actId="478"/>
          <ac:picMkLst>
            <pc:docMk/>
            <pc:sldMk cId="3641024049" sldId="325"/>
            <ac:picMk id="6" creationId="{6975F01B-E0B9-E548-1B92-EC786FD60783}"/>
          </ac:picMkLst>
        </pc:picChg>
        <pc:picChg chg="add mod">
          <ac:chgData name="Shang Yuzhang" userId="3adbffc4a15e7147" providerId="LiveId" clId="{5630CABE-C6F5-4191-B9E5-B1B439D3B68F}" dt="2023-03-10T04:42:18.915" v="855" actId="1076"/>
          <ac:picMkLst>
            <pc:docMk/>
            <pc:sldMk cId="3641024049" sldId="325"/>
            <ac:picMk id="13" creationId="{2526891C-2544-610E-D0DF-63AA4D511120}"/>
          </ac:picMkLst>
        </pc:picChg>
        <pc:picChg chg="add mod">
          <ac:chgData name="Shang Yuzhang" userId="3adbffc4a15e7147" providerId="LiveId" clId="{5630CABE-C6F5-4191-B9E5-B1B439D3B68F}" dt="2023-03-10T04:42:18.915" v="855" actId="1076"/>
          <ac:picMkLst>
            <pc:docMk/>
            <pc:sldMk cId="3641024049" sldId="325"/>
            <ac:picMk id="14" creationId="{794E5E28-68DE-C535-E2C5-F13A5AC8F316}"/>
          </ac:picMkLst>
        </pc:picChg>
        <pc:picChg chg="add mod">
          <ac:chgData name="Shang Yuzhang" userId="3adbffc4a15e7147" providerId="LiveId" clId="{5630CABE-C6F5-4191-B9E5-B1B439D3B68F}" dt="2023-03-10T04:42:18.915" v="855" actId="1076"/>
          <ac:picMkLst>
            <pc:docMk/>
            <pc:sldMk cId="3641024049" sldId="325"/>
            <ac:picMk id="15" creationId="{B93CE2EB-B055-BDD0-163F-0B5F43CFB65B}"/>
          </ac:picMkLst>
        </pc:picChg>
        <pc:picChg chg="add mod">
          <ac:chgData name="Shang Yuzhang" userId="3adbffc4a15e7147" providerId="LiveId" clId="{5630CABE-C6F5-4191-B9E5-B1B439D3B68F}" dt="2023-03-10T04:42:18.915" v="855" actId="1076"/>
          <ac:picMkLst>
            <pc:docMk/>
            <pc:sldMk cId="3641024049" sldId="325"/>
            <ac:picMk id="16" creationId="{89FDF510-A575-FF6A-D137-81D299496706}"/>
          </ac:picMkLst>
        </pc:picChg>
        <pc:picChg chg="add mod">
          <ac:chgData name="Shang Yuzhang" userId="3adbffc4a15e7147" providerId="LiveId" clId="{5630CABE-C6F5-4191-B9E5-B1B439D3B68F}" dt="2023-03-10T04:42:18.915" v="855" actId="1076"/>
          <ac:picMkLst>
            <pc:docMk/>
            <pc:sldMk cId="3641024049" sldId="325"/>
            <ac:picMk id="17" creationId="{4B2647AB-5C7B-6F0A-2B28-D2C59281E32D}"/>
          </ac:picMkLst>
        </pc:picChg>
        <pc:picChg chg="add mod">
          <ac:chgData name="Shang Yuzhang" userId="3adbffc4a15e7147" providerId="LiveId" clId="{5630CABE-C6F5-4191-B9E5-B1B439D3B68F}" dt="2023-03-10T04:42:18.915" v="855" actId="1076"/>
          <ac:picMkLst>
            <pc:docMk/>
            <pc:sldMk cId="3641024049" sldId="325"/>
            <ac:picMk id="18" creationId="{AABF2F95-D5EB-B374-A0A1-A8F19F19912D}"/>
          </ac:picMkLst>
        </pc:picChg>
        <pc:picChg chg="add mod">
          <ac:chgData name="Shang Yuzhang" userId="3adbffc4a15e7147" providerId="LiveId" clId="{5630CABE-C6F5-4191-B9E5-B1B439D3B68F}" dt="2023-03-10T04:42:18.915" v="855" actId="1076"/>
          <ac:picMkLst>
            <pc:docMk/>
            <pc:sldMk cId="3641024049" sldId="325"/>
            <ac:picMk id="19" creationId="{04C55888-FCA0-785A-6AEF-3219E739FDFB}"/>
          </ac:picMkLst>
        </pc:picChg>
        <pc:picChg chg="add mod">
          <ac:chgData name="Shang Yuzhang" userId="3adbffc4a15e7147" providerId="LiveId" clId="{5630CABE-C6F5-4191-B9E5-B1B439D3B68F}" dt="2023-03-10T04:42:18.915" v="855" actId="1076"/>
          <ac:picMkLst>
            <pc:docMk/>
            <pc:sldMk cId="3641024049" sldId="325"/>
            <ac:picMk id="20" creationId="{F350DD42-F2A9-481B-069B-DD82AC22E30F}"/>
          </ac:picMkLst>
        </pc:picChg>
        <pc:picChg chg="add mod">
          <ac:chgData name="Shang Yuzhang" userId="3adbffc4a15e7147" providerId="LiveId" clId="{5630CABE-C6F5-4191-B9E5-B1B439D3B68F}" dt="2023-03-10T04:42:18.915" v="855" actId="1076"/>
          <ac:picMkLst>
            <pc:docMk/>
            <pc:sldMk cId="3641024049" sldId="325"/>
            <ac:picMk id="21" creationId="{0B5DC284-601F-802D-28CC-7D1052CB745B}"/>
          </ac:picMkLst>
        </pc:picChg>
        <pc:picChg chg="add mod">
          <ac:chgData name="Shang Yuzhang" userId="3adbffc4a15e7147" providerId="LiveId" clId="{5630CABE-C6F5-4191-B9E5-B1B439D3B68F}" dt="2023-03-10T04:42:18.915" v="855" actId="1076"/>
          <ac:picMkLst>
            <pc:docMk/>
            <pc:sldMk cId="3641024049" sldId="325"/>
            <ac:picMk id="22" creationId="{6F498CE8-FFCF-637C-307D-EA83A8102630}"/>
          </ac:picMkLst>
        </pc:picChg>
        <pc:picChg chg="add mod">
          <ac:chgData name="Shang Yuzhang" userId="3adbffc4a15e7147" providerId="LiveId" clId="{5630CABE-C6F5-4191-B9E5-B1B439D3B68F}" dt="2023-03-10T04:42:18.915" v="855" actId="1076"/>
          <ac:picMkLst>
            <pc:docMk/>
            <pc:sldMk cId="3641024049" sldId="325"/>
            <ac:picMk id="23" creationId="{A07F5801-79A9-2445-B68D-EBB45C363C6C}"/>
          </ac:picMkLst>
        </pc:picChg>
        <pc:picChg chg="add mod">
          <ac:chgData name="Shang Yuzhang" userId="3adbffc4a15e7147" providerId="LiveId" clId="{5630CABE-C6F5-4191-B9E5-B1B439D3B68F}" dt="2023-03-10T04:42:18.915" v="855" actId="1076"/>
          <ac:picMkLst>
            <pc:docMk/>
            <pc:sldMk cId="3641024049" sldId="325"/>
            <ac:picMk id="24" creationId="{61C0430B-32EA-A7E5-0F94-D09360F2AD11}"/>
          </ac:picMkLst>
        </pc:picChg>
        <pc:picChg chg="add mod">
          <ac:chgData name="Shang Yuzhang" userId="3adbffc4a15e7147" providerId="LiveId" clId="{5630CABE-C6F5-4191-B9E5-B1B439D3B68F}" dt="2023-03-10T04:42:18.915" v="855" actId="1076"/>
          <ac:picMkLst>
            <pc:docMk/>
            <pc:sldMk cId="3641024049" sldId="325"/>
            <ac:picMk id="25" creationId="{37101F51-D8DD-27C7-A412-EAEAE05DCD82}"/>
          </ac:picMkLst>
        </pc:picChg>
        <pc:picChg chg="add mod">
          <ac:chgData name="Shang Yuzhang" userId="3adbffc4a15e7147" providerId="LiveId" clId="{5630CABE-C6F5-4191-B9E5-B1B439D3B68F}" dt="2023-03-10T04:42:18.915" v="855" actId="1076"/>
          <ac:picMkLst>
            <pc:docMk/>
            <pc:sldMk cId="3641024049" sldId="325"/>
            <ac:picMk id="26" creationId="{AE3C8B8D-6595-928B-7771-40F209B1930C}"/>
          </ac:picMkLst>
        </pc:picChg>
        <pc:picChg chg="add mod">
          <ac:chgData name="Shang Yuzhang" userId="3adbffc4a15e7147" providerId="LiveId" clId="{5630CABE-C6F5-4191-B9E5-B1B439D3B68F}" dt="2023-03-10T04:42:18.915" v="855" actId="1076"/>
          <ac:picMkLst>
            <pc:docMk/>
            <pc:sldMk cId="3641024049" sldId="325"/>
            <ac:picMk id="27" creationId="{02C676ED-54E4-CCE0-94E3-545B61F4EBB3}"/>
          </ac:picMkLst>
        </pc:picChg>
        <pc:picChg chg="add mod">
          <ac:chgData name="Shang Yuzhang" userId="3adbffc4a15e7147" providerId="LiveId" clId="{5630CABE-C6F5-4191-B9E5-B1B439D3B68F}" dt="2023-03-10T04:42:18.915" v="855" actId="1076"/>
          <ac:picMkLst>
            <pc:docMk/>
            <pc:sldMk cId="3641024049" sldId="325"/>
            <ac:picMk id="28" creationId="{619BC7B7-66A0-7836-1EBE-012BB8E76122}"/>
          </ac:picMkLst>
        </pc:picChg>
        <pc:picChg chg="add mod">
          <ac:chgData name="Shang Yuzhang" userId="3adbffc4a15e7147" providerId="LiveId" clId="{5630CABE-C6F5-4191-B9E5-B1B439D3B68F}" dt="2023-03-10T04:42:18.915" v="855" actId="1076"/>
          <ac:picMkLst>
            <pc:docMk/>
            <pc:sldMk cId="3641024049" sldId="325"/>
            <ac:picMk id="29" creationId="{5A8E54C3-BB07-5A72-01A6-4B981EC9B953}"/>
          </ac:picMkLst>
        </pc:picChg>
        <pc:picChg chg="add mod">
          <ac:chgData name="Shang Yuzhang" userId="3adbffc4a15e7147" providerId="LiveId" clId="{5630CABE-C6F5-4191-B9E5-B1B439D3B68F}" dt="2023-03-10T04:42:18.915" v="855" actId="1076"/>
          <ac:picMkLst>
            <pc:docMk/>
            <pc:sldMk cId="3641024049" sldId="325"/>
            <ac:picMk id="30" creationId="{264B8193-8125-6DE9-52AA-AEACF6E13890}"/>
          </ac:picMkLst>
        </pc:picChg>
        <pc:picChg chg="add mod">
          <ac:chgData name="Shang Yuzhang" userId="3adbffc4a15e7147" providerId="LiveId" clId="{5630CABE-C6F5-4191-B9E5-B1B439D3B68F}" dt="2023-03-10T04:42:18.915" v="855" actId="1076"/>
          <ac:picMkLst>
            <pc:docMk/>
            <pc:sldMk cId="3641024049" sldId="325"/>
            <ac:picMk id="31" creationId="{8FCD6B7D-289F-B79B-B579-D3EAF43A8B1D}"/>
          </ac:picMkLst>
        </pc:picChg>
        <pc:picChg chg="add mod">
          <ac:chgData name="Shang Yuzhang" userId="3adbffc4a15e7147" providerId="LiveId" clId="{5630CABE-C6F5-4191-B9E5-B1B439D3B68F}" dt="2023-03-10T04:42:18.915" v="855" actId="1076"/>
          <ac:picMkLst>
            <pc:docMk/>
            <pc:sldMk cId="3641024049" sldId="325"/>
            <ac:picMk id="32" creationId="{255346C8-B36F-8393-45F5-93ED3F7E483C}"/>
          </ac:picMkLst>
        </pc:picChg>
        <pc:picChg chg="add mod">
          <ac:chgData name="Shang Yuzhang" userId="3adbffc4a15e7147" providerId="LiveId" clId="{5630CABE-C6F5-4191-B9E5-B1B439D3B68F}" dt="2023-03-10T04:42:18.915" v="855" actId="1076"/>
          <ac:picMkLst>
            <pc:docMk/>
            <pc:sldMk cId="3641024049" sldId="325"/>
            <ac:picMk id="33" creationId="{EAB8C383-1053-22AE-650B-D0624D4A3E18}"/>
          </ac:picMkLst>
        </pc:picChg>
        <pc:picChg chg="add mod">
          <ac:chgData name="Shang Yuzhang" userId="3adbffc4a15e7147" providerId="LiveId" clId="{5630CABE-C6F5-4191-B9E5-B1B439D3B68F}" dt="2023-03-10T04:42:18.915" v="855" actId="1076"/>
          <ac:picMkLst>
            <pc:docMk/>
            <pc:sldMk cId="3641024049" sldId="325"/>
            <ac:picMk id="34" creationId="{9370E91A-7D24-C047-B515-BAA46E9544B4}"/>
          </ac:picMkLst>
        </pc:picChg>
        <pc:picChg chg="add mod">
          <ac:chgData name="Shang Yuzhang" userId="3adbffc4a15e7147" providerId="LiveId" clId="{5630CABE-C6F5-4191-B9E5-B1B439D3B68F}" dt="2023-03-10T04:42:18.915" v="855" actId="1076"/>
          <ac:picMkLst>
            <pc:docMk/>
            <pc:sldMk cId="3641024049" sldId="325"/>
            <ac:picMk id="35" creationId="{55848454-FC3D-660B-9998-60C60170CBCB}"/>
          </ac:picMkLst>
        </pc:picChg>
        <pc:picChg chg="add mod">
          <ac:chgData name="Shang Yuzhang" userId="3adbffc4a15e7147" providerId="LiveId" clId="{5630CABE-C6F5-4191-B9E5-B1B439D3B68F}" dt="2023-03-10T04:42:18.915" v="855" actId="1076"/>
          <ac:picMkLst>
            <pc:docMk/>
            <pc:sldMk cId="3641024049" sldId="325"/>
            <ac:picMk id="36" creationId="{F3AF901D-C145-C5DB-B84F-1FD68E8E9DA9}"/>
          </ac:picMkLst>
        </pc:picChg>
        <pc:picChg chg="add mod">
          <ac:chgData name="Shang Yuzhang" userId="3adbffc4a15e7147" providerId="LiveId" clId="{5630CABE-C6F5-4191-B9E5-B1B439D3B68F}" dt="2023-03-10T04:42:18.915" v="855" actId="1076"/>
          <ac:picMkLst>
            <pc:docMk/>
            <pc:sldMk cId="3641024049" sldId="325"/>
            <ac:picMk id="37" creationId="{547213A2-FD14-9F40-3A26-10A84D824D47}"/>
          </ac:picMkLst>
        </pc:picChg>
        <pc:picChg chg="add mod">
          <ac:chgData name="Shang Yuzhang" userId="3adbffc4a15e7147" providerId="LiveId" clId="{5630CABE-C6F5-4191-B9E5-B1B439D3B68F}" dt="2023-03-10T04:42:18.915" v="855" actId="1076"/>
          <ac:picMkLst>
            <pc:docMk/>
            <pc:sldMk cId="3641024049" sldId="325"/>
            <ac:picMk id="38" creationId="{5875FDCF-BBAC-451E-D9C9-74FBFD5D631B}"/>
          </ac:picMkLst>
        </pc:picChg>
        <pc:picChg chg="add mod">
          <ac:chgData name="Shang Yuzhang" userId="3adbffc4a15e7147" providerId="LiveId" clId="{5630CABE-C6F5-4191-B9E5-B1B439D3B68F}" dt="2023-03-10T04:42:18.915" v="855" actId="1076"/>
          <ac:picMkLst>
            <pc:docMk/>
            <pc:sldMk cId="3641024049" sldId="325"/>
            <ac:picMk id="39" creationId="{9CEA4C25-B0EC-C24B-5DAF-0AAC72DEC138}"/>
          </ac:picMkLst>
        </pc:picChg>
        <pc:picChg chg="add mod">
          <ac:chgData name="Shang Yuzhang" userId="3adbffc4a15e7147" providerId="LiveId" clId="{5630CABE-C6F5-4191-B9E5-B1B439D3B68F}" dt="2023-03-10T04:42:18.915" v="855" actId="1076"/>
          <ac:picMkLst>
            <pc:docMk/>
            <pc:sldMk cId="3641024049" sldId="325"/>
            <ac:picMk id="40" creationId="{406FB1B2-D3EF-12C4-6318-F01A8F063A98}"/>
          </ac:picMkLst>
        </pc:picChg>
        <pc:picChg chg="add mod">
          <ac:chgData name="Shang Yuzhang" userId="3adbffc4a15e7147" providerId="LiveId" clId="{5630CABE-C6F5-4191-B9E5-B1B439D3B68F}" dt="2023-03-10T04:42:18.915" v="855" actId="1076"/>
          <ac:picMkLst>
            <pc:docMk/>
            <pc:sldMk cId="3641024049" sldId="325"/>
            <ac:picMk id="41" creationId="{53745156-9856-8BEC-B723-E8474D0B6120}"/>
          </ac:picMkLst>
        </pc:picChg>
        <pc:picChg chg="add mod">
          <ac:chgData name="Shang Yuzhang" userId="3adbffc4a15e7147" providerId="LiveId" clId="{5630CABE-C6F5-4191-B9E5-B1B439D3B68F}" dt="2023-03-10T04:42:18.915" v="855" actId="1076"/>
          <ac:picMkLst>
            <pc:docMk/>
            <pc:sldMk cId="3641024049" sldId="325"/>
            <ac:picMk id="42" creationId="{B218ADB3-CAF7-2B04-2917-3FC3DFDB55D6}"/>
          </ac:picMkLst>
        </pc:picChg>
        <pc:picChg chg="add mod">
          <ac:chgData name="Shang Yuzhang" userId="3adbffc4a15e7147" providerId="LiveId" clId="{5630CABE-C6F5-4191-B9E5-B1B439D3B68F}" dt="2023-03-10T04:42:18.915" v="855" actId="1076"/>
          <ac:picMkLst>
            <pc:docMk/>
            <pc:sldMk cId="3641024049" sldId="325"/>
            <ac:picMk id="43" creationId="{428DEC51-EF7B-E609-7EBE-604E4F165D20}"/>
          </ac:picMkLst>
        </pc:picChg>
        <pc:picChg chg="add mod">
          <ac:chgData name="Shang Yuzhang" userId="3adbffc4a15e7147" providerId="LiveId" clId="{5630CABE-C6F5-4191-B9E5-B1B439D3B68F}" dt="2023-03-10T04:42:18.915" v="855" actId="1076"/>
          <ac:picMkLst>
            <pc:docMk/>
            <pc:sldMk cId="3641024049" sldId="325"/>
            <ac:picMk id="44" creationId="{FF9D9D37-C876-583E-9953-0CFACF5C9ECC}"/>
          </ac:picMkLst>
        </pc:picChg>
        <pc:picChg chg="add mod">
          <ac:chgData name="Shang Yuzhang" userId="3adbffc4a15e7147" providerId="LiveId" clId="{5630CABE-C6F5-4191-B9E5-B1B439D3B68F}" dt="2023-03-10T04:42:18.915" v="855" actId="1076"/>
          <ac:picMkLst>
            <pc:docMk/>
            <pc:sldMk cId="3641024049" sldId="325"/>
            <ac:picMk id="45" creationId="{170BC597-D760-35FF-96E2-3BE58164D869}"/>
          </ac:picMkLst>
        </pc:picChg>
        <pc:picChg chg="add mod">
          <ac:chgData name="Shang Yuzhang" userId="3adbffc4a15e7147" providerId="LiveId" clId="{5630CABE-C6F5-4191-B9E5-B1B439D3B68F}" dt="2023-03-10T04:42:18.915" v="855" actId="1076"/>
          <ac:picMkLst>
            <pc:docMk/>
            <pc:sldMk cId="3641024049" sldId="325"/>
            <ac:picMk id="46" creationId="{64456482-3BE6-07C7-458B-692EDF527FF1}"/>
          </ac:picMkLst>
        </pc:picChg>
        <pc:picChg chg="add mod">
          <ac:chgData name="Shang Yuzhang" userId="3adbffc4a15e7147" providerId="LiveId" clId="{5630CABE-C6F5-4191-B9E5-B1B439D3B68F}" dt="2023-03-10T04:42:18.915" v="855" actId="1076"/>
          <ac:picMkLst>
            <pc:docMk/>
            <pc:sldMk cId="3641024049" sldId="325"/>
            <ac:picMk id="47" creationId="{983FDA70-6F47-ECFC-F61D-B7D44E29A901}"/>
          </ac:picMkLst>
        </pc:picChg>
        <pc:picChg chg="add mod">
          <ac:chgData name="Shang Yuzhang" userId="3adbffc4a15e7147" providerId="LiveId" clId="{5630CABE-C6F5-4191-B9E5-B1B439D3B68F}" dt="2023-03-10T04:42:18.915" v="855" actId="1076"/>
          <ac:picMkLst>
            <pc:docMk/>
            <pc:sldMk cId="3641024049" sldId="325"/>
            <ac:picMk id="48" creationId="{C7E2B418-543F-E801-AEC6-9F15133F1D19}"/>
          </ac:picMkLst>
        </pc:picChg>
        <pc:picChg chg="add mod">
          <ac:chgData name="Shang Yuzhang" userId="3adbffc4a15e7147" providerId="LiveId" clId="{5630CABE-C6F5-4191-B9E5-B1B439D3B68F}" dt="2023-03-10T04:42:18.915" v="855" actId="1076"/>
          <ac:picMkLst>
            <pc:docMk/>
            <pc:sldMk cId="3641024049" sldId="325"/>
            <ac:picMk id="49" creationId="{E0B7E1E3-9420-6420-CC58-3EB48EE44C96}"/>
          </ac:picMkLst>
        </pc:picChg>
        <pc:picChg chg="add mod">
          <ac:chgData name="Shang Yuzhang" userId="3adbffc4a15e7147" providerId="LiveId" clId="{5630CABE-C6F5-4191-B9E5-B1B439D3B68F}" dt="2023-03-10T04:42:18.915" v="855" actId="1076"/>
          <ac:picMkLst>
            <pc:docMk/>
            <pc:sldMk cId="3641024049" sldId="325"/>
            <ac:picMk id="50" creationId="{4166013E-E474-EDF6-B94B-83AA80E5E783}"/>
          </ac:picMkLst>
        </pc:picChg>
        <pc:picChg chg="add mod">
          <ac:chgData name="Shang Yuzhang" userId="3adbffc4a15e7147" providerId="LiveId" clId="{5630CABE-C6F5-4191-B9E5-B1B439D3B68F}" dt="2023-03-10T04:42:18.915" v="855" actId="1076"/>
          <ac:picMkLst>
            <pc:docMk/>
            <pc:sldMk cId="3641024049" sldId="325"/>
            <ac:picMk id="51" creationId="{968DFEAF-FC6C-19B9-F030-A53BC75E6C75}"/>
          </ac:picMkLst>
        </pc:picChg>
        <pc:picChg chg="add mod">
          <ac:chgData name="Shang Yuzhang" userId="3adbffc4a15e7147" providerId="LiveId" clId="{5630CABE-C6F5-4191-B9E5-B1B439D3B68F}" dt="2023-03-10T04:42:18.915" v="855" actId="1076"/>
          <ac:picMkLst>
            <pc:docMk/>
            <pc:sldMk cId="3641024049" sldId="325"/>
            <ac:picMk id="52" creationId="{D30CECD4-D956-F3E1-B4C2-EEC8F6227639}"/>
          </ac:picMkLst>
        </pc:picChg>
        <pc:picChg chg="add mod">
          <ac:chgData name="Shang Yuzhang" userId="3adbffc4a15e7147" providerId="LiveId" clId="{5630CABE-C6F5-4191-B9E5-B1B439D3B68F}" dt="2023-03-10T04:42:18.915" v="855" actId="1076"/>
          <ac:picMkLst>
            <pc:docMk/>
            <pc:sldMk cId="3641024049" sldId="325"/>
            <ac:picMk id="53" creationId="{CB219F44-EDFE-242B-97AF-DDC8B4C5447D}"/>
          </ac:picMkLst>
        </pc:picChg>
        <pc:picChg chg="add mod">
          <ac:chgData name="Shang Yuzhang" userId="3adbffc4a15e7147" providerId="LiveId" clId="{5630CABE-C6F5-4191-B9E5-B1B439D3B68F}" dt="2023-03-10T04:42:18.915" v="855" actId="1076"/>
          <ac:picMkLst>
            <pc:docMk/>
            <pc:sldMk cId="3641024049" sldId="325"/>
            <ac:picMk id="54" creationId="{64355867-DD92-0C05-35EB-1A83879CEB1E}"/>
          </ac:picMkLst>
        </pc:picChg>
        <pc:picChg chg="add mod">
          <ac:chgData name="Shang Yuzhang" userId="3adbffc4a15e7147" providerId="LiveId" clId="{5630CABE-C6F5-4191-B9E5-B1B439D3B68F}" dt="2023-03-10T04:42:18.915" v="855" actId="1076"/>
          <ac:picMkLst>
            <pc:docMk/>
            <pc:sldMk cId="3641024049" sldId="325"/>
            <ac:picMk id="55" creationId="{E86C58DB-ECD6-E541-7F1B-EEE4E0F168CA}"/>
          </ac:picMkLst>
        </pc:picChg>
        <pc:picChg chg="add mod">
          <ac:chgData name="Shang Yuzhang" userId="3adbffc4a15e7147" providerId="LiveId" clId="{5630CABE-C6F5-4191-B9E5-B1B439D3B68F}" dt="2023-03-10T04:42:18.915" v="855" actId="1076"/>
          <ac:picMkLst>
            <pc:docMk/>
            <pc:sldMk cId="3641024049" sldId="325"/>
            <ac:picMk id="56" creationId="{7A849F89-2B3B-BC06-8CCB-DF1A6B54CD1B}"/>
          </ac:picMkLst>
        </pc:picChg>
        <pc:picChg chg="add mod">
          <ac:chgData name="Shang Yuzhang" userId="3adbffc4a15e7147" providerId="LiveId" clId="{5630CABE-C6F5-4191-B9E5-B1B439D3B68F}" dt="2023-03-10T04:42:18.915" v="855" actId="1076"/>
          <ac:picMkLst>
            <pc:docMk/>
            <pc:sldMk cId="3641024049" sldId="325"/>
            <ac:picMk id="57" creationId="{5409E20F-2239-B10E-4E50-98A64F8132E1}"/>
          </ac:picMkLst>
        </pc:picChg>
        <pc:picChg chg="add mod">
          <ac:chgData name="Shang Yuzhang" userId="3adbffc4a15e7147" providerId="LiveId" clId="{5630CABE-C6F5-4191-B9E5-B1B439D3B68F}" dt="2023-03-10T04:42:18.915" v="855" actId="1076"/>
          <ac:picMkLst>
            <pc:docMk/>
            <pc:sldMk cId="3641024049" sldId="325"/>
            <ac:picMk id="58" creationId="{BE2C1AA7-EA67-2781-3D23-D0482DC80B55}"/>
          </ac:picMkLst>
        </pc:picChg>
        <pc:picChg chg="add mod">
          <ac:chgData name="Shang Yuzhang" userId="3adbffc4a15e7147" providerId="LiveId" clId="{5630CABE-C6F5-4191-B9E5-B1B439D3B68F}" dt="2023-03-10T04:42:18.915" v="855" actId="1076"/>
          <ac:picMkLst>
            <pc:docMk/>
            <pc:sldMk cId="3641024049" sldId="325"/>
            <ac:picMk id="59" creationId="{7A91AAC4-776C-E05D-CB59-C6D4EF811BBB}"/>
          </ac:picMkLst>
        </pc:picChg>
        <pc:picChg chg="add mod">
          <ac:chgData name="Shang Yuzhang" userId="3adbffc4a15e7147" providerId="LiveId" clId="{5630CABE-C6F5-4191-B9E5-B1B439D3B68F}" dt="2023-03-10T04:42:18.915" v="855" actId="1076"/>
          <ac:picMkLst>
            <pc:docMk/>
            <pc:sldMk cId="3641024049" sldId="325"/>
            <ac:picMk id="60" creationId="{E3D5E870-D0EB-8619-BD08-B38B93982BA4}"/>
          </ac:picMkLst>
        </pc:picChg>
      </pc:sldChg>
      <pc:sldChg chg="addSp delSp modSp add mod modNotesTx">
        <pc:chgData name="Shang Yuzhang" userId="3adbffc4a15e7147" providerId="LiveId" clId="{5630CABE-C6F5-4191-B9E5-B1B439D3B68F}" dt="2023-03-10T04:27:24.734" v="470" actId="1076"/>
        <pc:sldMkLst>
          <pc:docMk/>
          <pc:sldMk cId="2793129794" sldId="326"/>
        </pc:sldMkLst>
        <pc:spChg chg="del">
          <ac:chgData name="Shang Yuzhang" userId="3adbffc4a15e7147" providerId="LiveId" clId="{5630CABE-C6F5-4191-B9E5-B1B439D3B68F}" dt="2023-03-10T03:59:42.933" v="406" actId="478"/>
          <ac:spMkLst>
            <pc:docMk/>
            <pc:sldMk cId="2793129794" sldId="326"/>
            <ac:spMk id="3" creationId="{9AED9B02-5EA4-300A-3221-3368458AD38B}"/>
          </ac:spMkLst>
        </pc:spChg>
        <pc:spChg chg="mod">
          <ac:chgData name="Shang Yuzhang" userId="3adbffc4a15e7147" providerId="LiveId" clId="{5630CABE-C6F5-4191-B9E5-B1B439D3B68F}" dt="2023-03-10T04:03:37.235" v="453"/>
          <ac:spMkLst>
            <pc:docMk/>
            <pc:sldMk cId="2793129794" sldId="326"/>
            <ac:spMk id="4" creationId="{5C689AC9-14E6-583A-C84B-3FB061C16A75}"/>
          </ac:spMkLst>
        </pc:spChg>
        <pc:spChg chg="del">
          <ac:chgData name="Shang Yuzhang" userId="3adbffc4a15e7147" providerId="LiveId" clId="{5630CABE-C6F5-4191-B9E5-B1B439D3B68F}" dt="2023-03-10T03:59:47.334" v="408" actId="478"/>
          <ac:spMkLst>
            <pc:docMk/>
            <pc:sldMk cId="2793129794" sldId="326"/>
            <ac:spMk id="6" creationId="{18C162B3-CB86-B366-B27B-683F624C3B6E}"/>
          </ac:spMkLst>
        </pc:spChg>
        <pc:spChg chg="del mod">
          <ac:chgData name="Shang Yuzhang" userId="3adbffc4a15e7147" providerId="LiveId" clId="{5630CABE-C6F5-4191-B9E5-B1B439D3B68F}" dt="2023-03-10T03:59:45.104" v="407" actId="478"/>
          <ac:spMkLst>
            <pc:docMk/>
            <pc:sldMk cId="2793129794" sldId="326"/>
            <ac:spMk id="50" creationId="{AE27E1B0-6874-DB1D-B58D-D0CB14EB8EFD}"/>
          </ac:spMkLst>
        </pc:spChg>
        <pc:spChg chg="add mod">
          <ac:chgData name="Shang Yuzhang" userId="3adbffc4a15e7147" providerId="LiveId" clId="{5630CABE-C6F5-4191-B9E5-B1B439D3B68F}" dt="2023-03-10T04:03:17.099" v="440" actId="1076"/>
          <ac:spMkLst>
            <pc:docMk/>
            <pc:sldMk cId="2793129794" sldId="326"/>
            <ac:spMk id="52" creationId="{0CE9663A-B34E-10C5-E110-0C0DD84796B8}"/>
          </ac:spMkLst>
        </pc:spChg>
        <pc:grpChg chg="del">
          <ac:chgData name="Shang Yuzhang" userId="3adbffc4a15e7147" providerId="LiveId" clId="{5630CABE-C6F5-4191-B9E5-B1B439D3B68F}" dt="2023-03-10T03:59:37.079" v="404" actId="478"/>
          <ac:grpSpMkLst>
            <pc:docMk/>
            <pc:sldMk cId="2793129794" sldId="326"/>
            <ac:grpSpMk id="2" creationId="{74D1399C-333C-2566-A0F0-B84ADDA20EF7}"/>
          </ac:grpSpMkLst>
        </pc:grpChg>
        <pc:picChg chg="add mod">
          <ac:chgData name="Shang Yuzhang" userId="3adbffc4a15e7147" providerId="LiveId" clId="{5630CABE-C6F5-4191-B9E5-B1B439D3B68F}" dt="2023-03-10T04:27:24.734" v="470" actId="1076"/>
          <ac:picMkLst>
            <pc:docMk/>
            <pc:sldMk cId="2793129794" sldId="326"/>
            <ac:picMk id="1026" creationId="{A435042F-2466-4AB7-63AA-070150B3A0DC}"/>
          </ac:picMkLst>
        </pc:picChg>
        <pc:picChg chg="add mod">
          <ac:chgData name="Shang Yuzhang" userId="3adbffc4a15e7147" providerId="LiveId" clId="{5630CABE-C6F5-4191-B9E5-B1B439D3B68F}" dt="2023-03-10T04:27:19.876" v="469" actId="1076"/>
          <ac:picMkLst>
            <pc:docMk/>
            <pc:sldMk cId="2793129794" sldId="326"/>
            <ac:picMk id="1028" creationId="{98B22C23-4EFF-1C24-7FEF-8A80CF6DF94B}"/>
          </ac:picMkLst>
        </pc:picChg>
        <pc:cxnChg chg="mod">
          <ac:chgData name="Shang Yuzhang" userId="3adbffc4a15e7147" providerId="LiveId" clId="{5630CABE-C6F5-4191-B9E5-B1B439D3B68F}" dt="2023-03-10T03:59:37.079" v="404" actId="478"/>
          <ac:cxnSpMkLst>
            <pc:docMk/>
            <pc:sldMk cId="2793129794" sldId="326"/>
            <ac:cxnSpMk id="15" creationId="{80D8E6C0-26B5-7625-39B2-1D236EA34F02}"/>
          </ac:cxnSpMkLst>
        </pc:cxnChg>
      </pc:sldChg>
    </pc:docChg>
  </pc:docChgLst>
  <pc:docChgLst>
    <pc:chgData name="Shang Yuzhang" userId="3adbffc4a15e7147" providerId="LiveId" clId="{45E58653-5282-42AF-B5A8-42B0F41CEDF4}"/>
    <pc:docChg chg="undo custSel addSld delSld modSld delMainMaster addSection delSection">
      <pc:chgData name="Shang Yuzhang" userId="3adbffc4a15e7147" providerId="LiveId" clId="{45E58653-5282-42AF-B5A8-42B0F41CEDF4}" dt="2023-02-19T05:56:24.348" v="160" actId="14100"/>
      <pc:docMkLst>
        <pc:docMk/>
      </pc:docMkLst>
      <pc:sldChg chg="modSp mod modAnim">
        <pc:chgData name="Shang Yuzhang" userId="3adbffc4a15e7147" providerId="LiveId" clId="{45E58653-5282-42AF-B5A8-42B0F41CEDF4}" dt="2023-02-19T03:22:18.661" v="108"/>
        <pc:sldMkLst>
          <pc:docMk/>
          <pc:sldMk cId="1654255301" sldId="257"/>
        </pc:sldMkLst>
        <pc:spChg chg="mod">
          <ac:chgData name="Shang Yuzhang" userId="3adbffc4a15e7147" providerId="LiveId" clId="{45E58653-5282-42AF-B5A8-42B0F41CEDF4}" dt="2023-02-19T03:21:26.385" v="99" actId="20577"/>
          <ac:spMkLst>
            <pc:docMk/>
            <pc:sldMk cId="1654255301" sldId="257"/>
            <ac:spMk id="14" creationId="{00000000-0000-0000-0000-000000000000}"/>
          </ac:spMkLst>
        </pc:spChg>
      </pc:sldChg>
      <pc:sldChg chg="modSp">
        <pc:chgData name="Shang Yuzhang" userId="3adbffc4a15e7147" providerId="LiveId" clId="{45E58653-5282-42AF-B5A8-42B0F41CEDF4}" dt="2023-02-19T03:24:36.350" v="125"/>
        <pc:sldMkLst>
          <pc:docMk/>
          <pc:sldMk cId="4224509479" sldId="260"/>
        </pc:sldMkLst>
        <pc:graphicFrameChg chg="mod">
          <ac:chgData name="Shang Yuzhang" userId="3adbffc4a15e7147" providerId="LiveId" clId="{45E58653-5282-42AF-B5A8-42B0F41CEDF4}" dt="2023-02-19T03:24:36.350" v="125"/>
          <ac:graphicFrameMkLst>
            <pc:docMk/>
            <pc:sldMk cId="4224509479" sldId="260"/>
            <ac:graphicFrameMk id="4" creationId="{00000000-0000-0000-0000-000000000000}"/>
          </ac:graphicFrameMkLst>
        </pc:graphicFrameChg>
      </pc:sldChg>
      <pc:sldChg chg="addSp delSp modSp new mod modAnim">
        <pc:chgData name="Shang Yuzhang" userId="3adbffc4a15e7147" providerId="LiveId" clId="{45E58653-5282-42AF-B5A8-42B0F41CEDF4}" dt="2023-02-19T03:24:28.374" v="124"/>
        <pc:sldMkLst>
          <pc:docMk/>
          <pc:sldMk cId="2666633199" sldId="269"/>
        </pc:sldMkLst>
        <pc:spChg chg="mod">
          <ac:chgData name="Shang Yuzhang" userId="3adbffc4a15e7147" providerId="LiveId" clId="{45E58653-5282-42AF-B5A8-42B0F41CEDF4}" dt="2023-02-19T03:02:55.646" v="6"/>
          <ac:spMkLst>
            <pc:docMk/>
            <pc:sldMk cId="2666633199" sldId="269"/>
            <ac:spMk id="2" creationId="{4A1AC4ED-632E-58C2-2F84-BAA87C80A56F}"/>
          </ac:spMkLst>
        </pc:spChg>
        <pc:spChg chg="del">
          <ac:chgData name="Shang Yuzhang" userId="3adbffc4a15e7147" providerId="LiveId" clId="{45E58653-5282-42AF-B5A8-42B0F41CEDF4}" dt="2023-02-19T03:03:19.940" v="7" actId="478"/>
          <ac:spMkLst>
            <pc:docMk/>
            <pc:sldMk cId="2666633199" sldId="269"/>
            <ac:spMk id="3" creationId="{9AD81141-1FC7-13F6-A43E-ECE9D7CE6F10}"/>
          </ac:spMkLst>
        </pc:spChg>
        <pc:spChg chg="add mod">
          <ac:chgData name="Shang Yuzhang" userId="3adbffc4a15e7147" providerId="LiveId" clId="{45E58653-5282-42AF-B5A8-42B0F41CEDF4}" dt="2023-02-19T03:05:22.109" v="15" actId="2711"/>
          <ac:spMkLst>
            <pc:docMk/>
            <pc:sldMk cId="2666633199" sldId="269"/>
            <ac:spMk id="8" creationId="{7845AD76-BB27-3692-AD78-B9A6D3CE5B89}"/>
          </ac:spMkLst>
        </pc:spChg>
        <pc:spChg chg="add mod">
          <ac:chgData name="Shang Yuzhang" userId="3adbffc4a15e7147" providerId="LiveId" clId="{45E58653-5282-42AF-B5A8-42B0F41CEDF4}" dt="2023-02-19T03:05:50.213" v="18" actId="1076"/>
          <ac:spMkLst>
            <pc:docMk/>
            <pc:sldMk cId="2666633199" sldId="269"/>
            <ac:spMk id="9" creationId="{1C1764A6-A130-4C3E-E962-A57C0E6CB674}"/>
          </ac:spMkLst>
        </pc:spChg>
        <pc:spChg chg="add mod">
          <ac:chgData name="Shang Yuzhang" userId="3adbffc4a15e7147" providerId="LiveId" clId="{45E58653-5282-42AF-B5A8-42B0F41CEDF4}" dt="2023-02-19T03:05:55.633" v="19" actId="2711"/>
          <ac:spMkLst>
            <pc:docMk/>
            <pc:sldMk cId="2666633199" sldId="269"/>
            <ac:spMk id="10" creationId="{2804DBF7-B121-F677-82EF-6C3967A195DE}"/>
          </ac:spMkLst>
        </pc:spChg>
        <pc:spChg chg="add mod">
          <ac:chgData name="Shang Yuzhang" userId="3adbffc4a15e7147" providerId="LiveId" clId="{45E58653-5282-42AF-B5A8-42B0F41CEDF4}" dt="2023-02-19T03:22:48.129" v="109" actId="2711"/>
          <ac:spMkLst>
            <pc:docMk/>
            <pc:sldMk cId="2666633199" sldId="269"/>
            <ac:spMk id="11" creationId="{C20B326D-32D9-2907-50EF-1E3E25CEBFD9}"/>
          </ac:spMkLst>
        </pc:spChg>
        <pc:spChg chg="add mod">
          <ac:chgData name="Shang Yuzhang" userId="3adbffc4a15e7147" providerId="LiveId" clId="{45E58653-5282-42AF-B5A8-42B0F41CEDF4}" dt="2023-02-19T03:23:42.836" v="117" actId="1076"/>
          <ac:spMkLst>
            <pc:docMk/>
            <pc:sldMk cId="2666633199" sldId="269"/>
            <ac:spMk id="12" creationId="{731BBFCD-318A-D663-79F2-FEC34DADE90E}"/>
          </ac:spMkLst>
        </pc:spChg>
        <pc:spChg chg="add mod">
          <ac:chgData name="Shang Yuzhang" userId="3adbffc4a15e7147" providerId="LiveId" clId="{45E58653-5282-42AF-B5A8-42B0F41CEDF4}" dt="2023-02-19T03:23:32.158" v="116" actId="1076"/>
          <ac:spMkLst>
            <pc:docMk/>
            <pc:sldMk cId="2666633199" sldId="269"/>
            <ac:spMk id="13" creationId="{F8635E4D-363A-DFC0-D0A5-1D5A48D269DB}"/>
          </ac:spMkLst>
        </pc:spChg>
        <pc:spChg chg="add mod">
          <ac:chgData name="Shang Yuzhang" userId="3adbffc4a15e7147" providerId="LiveId" clId="{45E58653-5282-42AF-B5A8-42B0F41CEDF4}" dt="2023-02-19T03:04:47.366" v="12" actId="207"/>
          <ac:spMkLst>
            <pc:docMk/>
            <pc:sldMk cId="2666633199" sldId="269"/>
            <ac:spMk id="14" creationId="{BB82C694-54A2-DDC7-B57C-89B05C6B0051}"/>
          </ac:spMkLst>
        </pc:spChg>
        <pc:picChg chg="add mod">
          <ac:chgData name="Shang Yuzhang" userId="3adbffc4a15e7147" providerId="LiveId" clId="{45E58653-5282-42AF-B5A8-42B0F41CEDF4}" dt="2023-02-19T03:03:57.266" v="8"/>
          <ac:picMkLst>
            <pc:docMk/>
            <pc:sldMk cId="2666633199" sldId="269"/>
            <ac:picMk id="4" creationId="{E687EAAF-B92B-9781-3942-EAAAE632EA3F}"/>
          </ac:picMkLst>
        </pc:picChg>
        <pc:picChg chg="add mod">
          <ac:chgData name="Shang Yuzhang" userId="3adbffc4a15e7147" providerId="LiveId" clId="{45E58653-5282-42AF-B5A8-42B0F41CEDF4}" dt="2023-02-19T03:03:57.266" v="8"/>
          <ac:picMkLst>
            <pc:docMk/>
            <pc:sldMk cId="2666633199" sldId="269"/>
            <ac:picMk id="5" creationId="{2B80B057-A261-D465-95DF-D57B4B8E1A5D}"/>
          </ac:picMkLst>
        </pc:picChg>
        <pc:picChg chg="add mod">
          <ac:chgData name="Shang Yuzhang" userId="3adbffc4a15e7147" providerId="LiveId" clId="{45E58653-5282-42AF-B5A8-42B0F41CEDF4}" dt="2023-02-19T03:03:57.266" v="8"/>
          <ac:picMkLst>
            <pc:docMk/>
            <pc:sldMk cId="2666633199" sldId="269"/>
            <ac:picMk id="6" creationId="{3AABDBEB-2139-95CB-F098-E37EFFC29916}"/>
          </ac:picMkLst>
        </pc:picChg>
        <pc:picChg chg="add mod">
          <ac:chgData name="Shang Yuzhang" userId="3adbffc4a15e7147" providerId="LiveId" clId="{45E58653-5282-42AF-B5A8-42B0F41CEDF4}" dt="2023-02-19T03:03:57.266" v="8"/>
          <ac:picMkLst>
            <pc:docMk/>
            <pc:sldMk cId="2666633199" sldId="269"/>
            <ac:picMk id="7" creationId="{87695168-52C5-2CDC-5AB9-1F6F46DF02AC}"/>
          </ac:picMkLst>
        </pc:picChg>
      </pc:sldChg>
      <pc:sldChg chg="delSp modSp del mod">
        <pc:chgData name="Shang Yuzhang" userId="3adbffc4a15e7147" providerId="LiveId" clId="{45E58653-5282-42AF-B5A8-42B0F41CEDF4}" dt="2023-02-19T03:02:28.748" v="2" actId="47"/>
        <pc:sldMkLst>
          <pc:docMk/>
          <pc:sldMk cId="3738342545" sldId="269"/>
        </pc:sldMkLst>
        <pc:spChg chg="del mod">
          <ac:chgData name="Shang Yuzhang" userId="3adbffc4a15e7147" providerId="LiveId" clId="{45E58653-5282-42AF-B5A8-42B0F41CEDF4}" dt="2023-02-19T03:02:16.744" v="1" actId="478"/>
          <ac:spMkLst>
            <pc:docMk/>
            <pc:sldMk cId="3738342545" sldId="269"/>
            <ac:spMk id="2" creationId="{C9372D1E-F0C2-40FA-BA18-45D4F40A8EA4}"/>
          </ac:spMkLst>
        </pc:spChg>
      </pc:sldChg>
      <pc:sldChg chg="addSp modSp new mod">
        <pc:chgData name="Shang Yuzhang" userId="3adbffc4a15e7147" providerId="LiveId" clId="{45E58653-5282-42AF-B5A8-42B0F41CEDF4}" dt="2023-02-19T05:52:36.119" v="138" actId="1076"/>
        <pc:sldMkLst>
          <pc:docMk/>
          <pc:sldMk cId="591645743" sldId="270"/>
        </pc:sldMkLst>
        <pc:spChg chg="mod">
          <ac:chgData name="Shang Yuzhang" userId="3adbffc4a15e7147" providerId="LiveId" clId="{45E58653-5282-42AF-B5A8-42B0F41CEDF4}" dt="2023-02-19T05:51:52.939" v="127"/>
          <ac:spMkLst>
            <pc:docMk/>
            <pc:sldMk cId="591645743" sldId="270"/>
            <ac:spMk id="2" creationId="{D0AD9A20-C800-350A-432C-F323D9955942}"/>
          </ac:spMkLst>
        </pc:spChg>
        <pc:spChg chg="mod">
          <ac:chgData name="Shang Yuzhang" userId="3adbffc4a15e7147" providerId="LiveId" clId="{45E58653-5282-42AF-B5A8-42B0F41CEDF4}" dt="2023-02-19T05:52:09.840" v="133" actId="5793"/>
          <ac:spMkLst>
            <pc:docMk/>
            <pc:sldMk cId="591645743" sldId="270"/>
            <ac:spMk id="3" creationId="{489ECC64-25FF-869E-33E8-47ED130D3730}"/>
          </ac:spMkLst>
        </pc:spChg>
        <pc:picChg chg="add mod">
          <ac:chgData name="Shang Yuzhang" userId="3adbffc4a15e7147" providerId="LiveId" clId="{45E58653-5282-42AF-B5A8-42B0F41CEDF4}" dt="2023-02-19T05:52:36.119" v="138" actId="1076"/>
          <ac:picMkLst>
            <pc:docMk/>
            <pc:sldMk cId="591645743" sldId="270"/>
            <ac:picMk id="4" creationId="{077DCAB4-B17F-2312-B613-9532A5583E15}"/>
          </ac:picMkLst>
        </pc:picChg>
        <pc:picChg chg="add mod">
          <ac:chgData name="Shang Yuzhang" userId="3adbffc4a15e7147" providerId="LiveId" clId="{45E58653-5282-42AF-B5A8-42B0F41CEDF4}" dt="2023-02-19T05:52:24.906" v="137" actId="1076"/>
          <ac:picMkLst>
            <pc:docMk/>
            <pc:sldMk cId="591645743" sldId="270"/>
            <ac:picMk id="5" creationId="{67E30582-CFD2-2AE8-BE67-B5CBBE50032F}"/>
          </ac:picMkLst>
        </pc:picChg>
      </pc:sldChg>
      <pc:sldChg chg="modSp new mod">
        <pc:chgData name="Shang Yuzhang" userId="3adbffc4a15e7147" providerId="LiveId" clId="{45E58653-5282-42AF-B5A8-42B0F41CEDF4}" dt="2023-02-19T05:54:10.972" v="151"/>
        <pc:sldMkLst>
          <pc:docMk/>
          <pc:sldMk cId="2466073442" sldId="271"/>
        </pc:sldMkLst>
        <pc:spChg chg="mod">
          <ac:chgData name="Shang Yuzhang" userId="3adbffc4a15e7147" providerId="LiveId" clId="{45E58653-5282-42AF-B5A8-42B0F41CEDF4}" dt="2023-02-19T05:53:49.818" v="145"/>
          <ac:spMkLst>
            <pc:docMk/>
            <pc:sldMk cId="2466073442" sldId="271"/>
            <ac:spMk id="2" creationId="{A9A27020-2E38-85C3-D79B-BB00F4BF7A03}"/>
          </ac:spMkLst>
        </pc:spChg>
        <pc:spChg chg="mod">
          <ac:chgData name="Shang Yuzhang" userId="3adbffc4a15e7147" providerId="LiveId" clId="{45E58653-5282-42AF-B5A8-42B0F41CEDF4}" dt="2023-02-19T05:54:10.972" v="151"/>
          <ac:spMkLst>
            <pc:docMk/>
            <pc:sldMk cId="2466073442" sldId="271"/>
            <ac:spMk id="3" creationId="{9823BD7C-41B6-4290-EDB1-C12B46AB3740}"/>
          </ac:spMkLst>
        </pc:spChg>
      </pc:sldChg>
      <pc:sldChg chg="modSp new mod">
        <pc:chgData name="Shang Yuzhang" userId="3adbffc4a15e7147" providerId="LiveId" clId="{45E58653-5282-42AF-B5A8-42B0F41CEDF4}" dt="2023-02-19T05:54:57.295" v="153"/>
        <pc:sldMkLst>
          <pc:docMk/>
          <pc:sldMk cId="4116127764" sldId="272"/>
        </pc:sldMkLst>
        <pc:spChg chg="mod">
          <ac:chgData name="Shang Yuzhang" userId="3adbffc4a15e7147" providerId="LiveId" clId="{45E58653-5282-42AF-B5A8-42B0F41CEDF4}" dt="2023-02-19T05:54:57.295" v="153"/>
          <ac:spMkLst>
            <pc:docMk/>
            <pc:sldMk cId="4116127764" sldId="272"/>
            <ac:spMk id="2" creationId="{A1585248-8A26-BEBD-014C-A864228E142E}"/>
          </ac:spMkLst>
        </pc:spChg>
      </pc:sldChg>
      <pc:sldChg chg="addSp delSp modSp add mod">
        <pc:chgData name="Shang Yuzhang" userId="3adbffc4a15e7147" providerId="LiveId" clId="{45E58653-5282-42AF-B5A8-42B0F41CEDF4}" dt="2023-02-19T05:56:24.348" v="160" actId="14100"/>
        <pc:sldMkLst>
          <pc:docMk/>
          <pc:sldMk cId="1969467419" sldId="273"/>
        </pc:sldMkLst>
        <pc:spChg chg="mod">
          <ac:chgData name="Shang Yuzhang" userId="3adbffc4a15e7147" providerId="LiveId" clId="{45E58653-5282-42AF-B5A8-42B0F41CEDF4}" dt="2023-02-19T05:56:03.106" v="156"/>
          <ac:spMkLst>
            <pc:docMk/>
            <pc:sldMk cId="1969467419" sldId="273"/>
            <ac:spMk id="2" creationId="{00000000-0000-0000-0000-000000000000}"/>
          </ac:spMkLst>
        </pc:spChg>
        <pc:spChg chg="del">
          <ac:chgData name="Shang Yuzhang" userId="3adbffc4a15e7147" providerId="LiveId" clId="{45E58653-5282-42AF-B5A8-42B0F41CEDF4}" dt="2023-02-19T05:56:16.665" v="157" actId="478"/>
          <ac:spMkLst>
            <pc:docMk/>
            <pc:sldMk cId="1969467419" sldId="273"/>
            <ac:spMk id="4" creationId="{00000000-0000-0000-0000-000000000000}"/>
          </ac:spMkLst>
        </pc:spChg>
        <pc:spChg chg="add del mod">
          <ac:chgData name="Shang Yuzhang" userId="3adbffc4a15e7147" providerId="LiveId" clId="{45E58653-5282-42AF-B5A8-42B0F41CEDF4}" dt="2023-02-19T05:56:18.767" v="158" actId="478"/>
          <ac:spMkLst>
            <pc:docMk/>
            <pc:sldMk cId="1969467419" sldId="273"/>
            <ac:spMk id="6" creationId="{2A624789-C932-CBAA-2F1E-62DE224DA22D}"/>
          </ac:spMkLst>
        </pc:spChg>
        <pc:spChg chg="add mod">
          <ac:chgData name="Shang Yuzhang" userId="3adbffc4a15e7147" providerId="LiveId" clId="{45E58653-5282-42AF-B5A8-42B0F41CEDF4}" dt="2023-02-19T05:56:20.101" v="159"/>
          <ac:spMkLst>
            <pc:docMk/>
            <pc:sldMk cId="1969467419" sldId="273"/>
            <ac:spMk id="7" creationId="{E5843C70-9637-D46F-6DEB-5BC2A1DF5B89}"/>
          </ac:spMkLst>
        </pc:spChg>
        <pc:picChg chg="mod">
          <ac:chgData name="Shang Yuzhang" userId="3adbffc4a15e7147" providerId="LiveId" clId="{45E58653-5282-42AF-B5A8-42B0F41CEDF4}" dt="2023-02-19T05:56:24.348" v="160" actId="14100"/>
          <ac:picMkLst>
            <pc:docMk/>
            <pc:sldMk cId="1969467419" sldId="273"/>
            <ac:picMk id="5" creationId="{00000000-0000-0000-0000-000000000000}"/>
          </ac:picMkLst>
        </pc:picChg>
      </pc:sldChg>
      <pc:sldChg chg="del">
        <pc:chgData name="Shang Yuzhang" userId="3adbffc4a15e7147" providerId="LiveId" clId="{45E58653-5282-42AF-B5A8-42B0F41CEDF4}" dt="2023-02-19T05:53:33.363" v="139" actId="2696"/>
        <pc:sldMkLst>
          <pc:docMk/>
          <pc:sldMk cId="3505536842" sldId="300"/>
        </pc:sldMkLst>
      </pc:sldChg>
      <pc:sldMasterChg chg="del delSldLayout">
        <pc:chgData name="Shang Yuzhang" userId="3adbffc4a15e7147" providerId="LiveId" clId="{45E58653-5282-42AF-B5A8-42B0F41CEDF4}" dt="2023-02-19T05:53:33.363" v="139" actId="2696"/>
        <pc:sldMasterMkLst>
          <pc:docMk/>
          <pc:sldMasterMk cId="3382126877" sldId="2147483661"/>
        </pc:sldMasterMkLst>
        <pc:sldLayoutChg chg="del">
          <pc:chgData name="Shang Yuzhang" userId="3adbffc4a15e7147" providerId="LiveId" clId="{45E58653-5282-42AF-B5A8-42B0F41CEDF4}" dt="2023-02-19T05:53:33.363" v="139" actId="2696"/>
          <pc:sldLayoutMkLst>
            <pc:docMk/>
            <pc:sldMasterMk cId="3382126877" sldId="2147483661"/>
            <pc:sldLayoutMk cId="3910297784" sldId="2147483662"/>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4165977195" sldId="2147483663"/>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4159500014" sldId="2147483664"/>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1496889917" sldId="2147483665"/>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261146260" sldId="2147483666"/>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1722533419" sldId="2147483667"/>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3210603116" sldId="2147483668"/>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4154613320" sldId="2147483669"/>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1823691806" sldId="2147483670"/>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3315164495" sldId="2147483671"/>
          </pc:sldLayoutMkLst>
        </pc:sldLayoutChg>
        <pc:sldLayoutChg chg="del">
          <pc:chgData name="Shang Yuzhang" userId="3adbffc4a15e7147" providerId="LiveId" clId="{45E58653-5282-42AF-B5A8-42B0F41CEDF4}" dt="2023-02-19T05:53:33.363" v="139" actId="2696"/>
          <pc:sldLayoutMkLst>
            <pc:docMk/>
            <pc:sldMasterMk cId="3382126877" sldId="2147483661"/>
            <pc:sldLayoutMk cId="1408194720" sldId="2147483672"/>
          </pc:sldLayoutMkLst>
        </pc:sldLayoutChg>
      </pc:sldMasterChg>
    </pc:docChg>
  </pc:docChgLst>
  <pc:docChgLst>
    <pc:chgData name="Shang Yuzhang" userId="3adbffc4a15e7147" providerId="LiveId" clId="{7E4A8FF5-4ACB-4688-AC11-1BD7F99E8259}"/>
    <pc:docChg chg="undo custSel addSld delSld modSld">
      <pc:chgData name="Shang Yuzhang" userId="3adbffc4a15e7147" providerId="LiveId" clId="{7E4A8FF5-4ACB-4688-AC11-1BD7F99E8259}" dt="2023-02-24T19:19:24.313" v="4052" actId="20577"/>
      <pc:docMkLst>
        <pc:docMk/>
      </pc:docMkLst>
      <pc:sldChg chg="addSp delSp modSp mod modNotesTx">
        <pc:chgData name="Shang Yuzhang" userId="3adbffc4a15e7147" providerId="LiveId" clId="{7E4A8FF5-4ACB-4688-AC11-1BD7F99E8259}" dt="2023-02-24T18:56:04.078" v="2140" actId="20577"/>
        <pc:sldMkLst>
          <pc:docMk/>
          <pc:sldMk cId="1652133998" sldId="256"/>
        </pc:sldMkLst>
        <pc:spChg chg="add del mod">
          <ac:chgData name="Shang Yuzhang" userId="3adbffc4a15e7147" providerId="LiveId" clId="{7E4A8FF5-4ACB-4688-AC11-1BD7F99E8259}" dt="2023-02-23T22:55:45.348" v="1382"/>
          <ac:spMkLst>
            <pc:docMk/>
            <pc:sldMk cId="1652133998" sldId="256"/>
            <ac:spMk id="3" creationId="{482D7AF1-57EA-5974-EF4C-CC74F76E1C55}"/>
          </ac:spMkLst>
        </pc:spChg>
        <pc:spChg chg="mod">
          <ac:chgData name="Shang Yuzhang" userId="3adbffc4a15e7147" providerId="LiveId" clId="{7E4A8FF5-4ACB-4688-AC11-1BD7F99E8259}" dt="2023-02-24T00:18:22.271" v="1398" actId="20577"/>
          <ac:spMkLst>
            <pc:docMk/>
            <pc:sldMk cId="1652133998" sldId="256"/>
            <ac:spMk id="7" creationId="{00000000-0000-0000-0000-000000000000}"/>
          </ac:spMkLst>
        </pc:spChg>
        <pc:picChg chg="del mod">
          <ac:chgData name="Shang Yuzhang" userId="3adbffc4a15e7147" providerId="LiveId" clId="{7E4A8FF5-4ACB-4688-AC11-1BD7F99E8259}" dt="2023-02-23T22:55:42.907" v="1381" actId="478"/>
          <ac:picMkLst>
            <pc:docMk/>
            <pc:sldMk cId="1652133998" sldId="256"/>
            <ac:picMk id="4" creationId="{00000000-0000-0000-0000-000000000000}"/>
          </ac:picMkLst>
        </pc:picChg>
        <pc:picChg chg="add mod modCrop">
          <ac:chgData name="Shang Yuzhang" userId="3adbffc4a15e7147" providerId="LiveId" clId="{7E4A8FF5-4ACB-4688-AC11-1BD7F99E8259}" dt="2023-02-23T22:56:05.652" v="1388" actId="1076"/>
          <ac:picMkLst>
            <pc:docMk/>
            <pc:sldMk cId="1652133998" sldId="256"/>
            <ac:picMk id="8" creationId="{978CB4BA-00A8-B4A5-09AF-CA77C9FA3B9D}"/>
          </ac:picMkLst>
        </pc:picChg>
      </pc:sldChg>
      <pc:sldChg chg="modSp modAnim modNotesTx">
        <pc:chgData name="Shang Yuzhang" userId="3adbffc4a15e7147" providerId="LiveId" clId="{7E4A8FF5-4ACB-4688-AC11-1BD7F99E8259}" dt="2023-02-24T19:02:41.846" v="2678" actId="20577"/>
        <pc:sldMkLst>
          <pc:docMk/>
          <pc:sldMk cId="1654255301" sldId="257"/>
        </pc:sldMkLst>
        <pc:spChg chg="mod">
          <ac:chgData name="Shang Yuzhang" userId="3adbffc4a15e7147" providerId="LiveId" clId="{7E4A8FF5-4ACB-4688-AC11-1BD7F99E8259}" dt="2023-02-24T00:01:46.250" v="1392" actId="20577"/>
          <ac:spMkLst>
            <pc:docMk/>
            <pc:sldMk cId="1654255301" sldId="257"/>
            <ac:spMk id="14" creationId="{00000000-0000-0000-0000-000000000000}"/>
          </ac:spMkLst>
        </pc:spChg>
      </pc:sldChg>
      <pc:sldChg chg="del">
        <pc:chgData name="Shang Yuzhang" userId="3adbffc4a15e7147" providerId="LiveId" clId="{7E4A8FF5-4ACB-4688-AC11-1BD7F99E8259}" dt="2023-02-23T21:08:18.731" v="301" actId="47"/>
        <pc:sldMkLst>
          <pc:docMk/>
          <pc:sldMk cId="4010278615" sldId="258"/>
        </pc:sldMkLst>
      </pc:sldChg>
      <pc:sldChg chg="del">
        <pc:chgData name="Shang Yuzhang" userId="3adbffc4a15e7147" providerId="LiveId" clId="{7E4A8FF5-4ACB-4688-AC11-1BD7F99E8259}" dt="2023-02-23T21:08:18.731" v="301" actId="47"/>
        <pc:sldMkLst>
          <pc:docMk/>
          <pc:sldMk cId="2853788422" sldId="259"/>
        </pc:sldMkLst>
      </pc:sldChg>
      <pc:sldChg chg="del">
        <pc:chgData name="Shang Yuzhang" userId="3adbffc4a15e7147" providerId="LiveId" clId="{7E4A8FF5-4ACB-4688-AC11-1BD7F99E8259}" dt="2023-02-23T21:08:18.731" v="301" actId="47"/>
        <pc:sldMkLst>
          <pc:docMk/>
          <pc:sldMk cId="4224509479" sldId="260"/>
        </pc:sldMkLst>
      </pc:sldChg>
      <pc:sldChg chg="del">
        <pc:chgData name="Shang Yuzhang" userId="3adbffc4a15e7147" providerId="LiveId" clId="{7E4A8FF5-4ACB-4688-AC11-1BD7F99E8259}" dt="2023-02-23T21:08:18.731" v="301" actId="47"/>
        <pc:sldMkLst>
          <pc:docMk/>
          <pc:sldMk cId="132884364" sldId="261"/>
        </pc:sldMkLst>
      </pc:sldChg>
      <pc:sldChg chg="del">
        <pc:chgData name="Shang Yuzhang" userId="3adbffc4a15e7147" providerId="LiveId" clId="{7E4A8FF5-4ACB-4688-AC11-1BD7F99E8259}" dt="2023-02-23T21:08:18.731" v="301" actId="47"/>
        <pc:sldMkLst>
          <pc:docMk/>
          <pc:sldMk cId="2224495804" sldId="262"/>
        </pc:sldMkLst>
      </pc:sldChg>
      <pc:sldChg chg="del">
        <pc:chgData name="Shang Yuzhang" userId="3adbffc4a15e7147" providerId="LiveId" clId="{7E4A8FF5-4ACB-4688-AC11-1BD7F99E8259}" dt="2023-02-23T21:08:18.731" v="301" actId="47"/>
        <pc:sldMkLst>
          <pc:docMk/>
          <pc:sldMk cId="1527004159" sldId="263"/>
        </pc:sldMkLst>
      </pc:sldChg>
      <pc:sldChg chg="del">
        <pc:chgData name="Shang Yuzhang" userId="3adbffc4a15e7147" providerId="LiveId" clId="{7E4A8FF5-4ACB-4688-AC11-1BD7F99E8259}" dt="2023-02-23T21:08:18.731" v="301" actId="47"/>
        <pc:sldMkLst>
          <pc:docMk/>
          <pc:sldMk cId="1800380133" sldId="264"/>
        </pc:sldMkLst>
      </pc:sldChg>
      <pc:sldChg chg="del">
        <pc:chgData name="Shang Yuzhang" userId="3adbffc4a15e7147" providerId="LiveId" clId="{7E4A8FF5-4ACB-4688-AC11-1BD7F99E8259}" dt="2023-02-23T21:08:18.731" v="301" actId="47"/>
        <pc:sldMkLst>
          <pc:docMk/>
          <pc:sldMk cId="3197023440" sldId="265"/>
        </pc:sldMkLst>
      </pc:sldChg>
      <pc:sldChg chg="del">
        <pc:chgData name="Shang Yuzhang" userId="3adbffc4a15e7147" providerId="LiveId" clId="{7E4A8FF5-4ACB-4688-AC11-1BD7F99E8259}" dt="2023-02-23T21:08:18.731" v="301" actId="47"/>
        <pc:sldMkLst>
          <pc:docMk/>
          <pc:sldMk cId="3683544629" sldId="266"/>
        </pc:sldMkLst>
      </pc:sldChg>
      <pc:sldChg chg="del">
        <pc:chgData name="Shang Yuzhang" userId="3adbffc4a15e7147" providerId="LiveId" clId="{7E4A8FF5-4ACB-4688-AC11-1BD7F99E8259}" dt="2023-02-23T21:08:18.731" v="301" actId="47"/>
        <pc:sldMkLst>
          <pc:docMk/>
          <pc:sldMk cId="1315647518" sldId="268"/>
        </pc:sldMkLst>
      </pc:sldChg>
      <pc:sldChg chg="modSp mod modAnim modNotesTx">
        <pc:chgData name="Shang Yuzhang" userId="3adbffc4a15e7147" providerId="LiveId" clId="{7E4A8FF5-4ACB-4688-AC11-1BD7F99E8259}" dt="2023-02-24T19:11:51.775" v="3517" actId="20577"/>
        <pc:sldMkLst>
          <pc:docMk/>
          <pc:sldMk cId="2666633199" sldId="269"/>
        </pc:sldMkLst>
        <pc:spChg chg="mod">
          <ac:chgData name="Shang Yuzhang" userId="3adbffc4a15e7147" providerId="LiveId" clId="{7E4A8FF5-4ACB-4688-AC11-1BD7F99E8259}" dt="2023-02-23T23:57:24.896" v="1389" actId="1076"/>
          <ac:spMkLst>
            <pc:docMk/>
            <pc:sldMk cId="2666633199" sldId="269"/>
            <ac:spMk id="14" creationId="{BB82C694-54A2-DDC7-B57C-89B05C6B0051}"/>
          </ac:spMkLst>
        </pc:spChg>
      </pc:sldChg>
      <pc:sldChg chg="modSp mod modNotesTx">
        <pc:chgData name="Shang Yuzhang" userId="3adbffc4a15e7147" providerId="LiveId" clId="{7E4A8FF5-4ACB-4688-AC11-1BD7F99E8259}" dt="2023-02-24T19:17:12.479" v="3922" actId="20577"/>
        <pc:sldMkLst>
          <pc:docMk/>
          <pc:sldMk cId="591645743" sldId="270"/>
        </pc:sldMkLst>
        <pc:spChg chg="mod">
          <ac:chgData name="Shang Yuzhang" userId="3adbffc4a15e7147" providerId="LiveId" clId="{7E4A8FF5-4ACB-4688-AC11-1BD7F99E8259}" dt="2023-02-24T00:02:09.389" v="1394" actId="14100"/>
          <ac:spMkLst>
            <pc:docMk/>
            <pc:sldMk cId="591645743" sldId="270"/>
            <ac:spMk id="3" creationId="{489ECC64-25FF-869E-33E8-47ED130D3730}"/>
          </ac:spMkLst>
        </pc:spChg>
      </pc:sldChg>
      <pc:sldChg chg="modNotesTx">
        <pc:chgData name="Shang Yuzhang" userId="3adbffc4a15e7147" providerId="LiveId" clId="{7E4A8FF5-4ACB-4688-AC11-1BD7F99E8259}" dt="2023-02-24T19:19:24.313" v="4052" actId="20577"/>
        <pc:sldMkLst>
          <pc:docMk/>
          <pc:sldMk cId="2466073442" sldId="271"/>
        </pc:sldMkLst>
      </pc:sldChg>
      <pc:sldChg chg="addSp delSp modSp mod modClrScheme chgLayout">
        <pc:chgData name="Shang Yuzhang" userId="3adbffc4a15e7147" providerId="LiveId" clId="{7E4A8FF5-4ACB-4688-AC11-1BD7F99E8259}" dt="2023-02-23T20:43:47.910" v="144" actId="1076"/>
        <pc:sldMkLst>
          <pc:docMk/>
          <pc:sldMk cId="4116127764" sldId="272"/>
        </pc:sldMkLst>
        <pc:spChg chg="mod ord">
          <ac:chgData name="Shang Yuzhang" userId="3adbffc4a15e7147" providerId="LiveId" clId="{7E4A8FF5-4ACB-4688-AC11-1BD7F99E8259}" dt="2023-02-23T20:40:26.439" v="112"/>
          <ac:spMkLst>
            <pc:docMk/>
            <pc:sldMk cId="4116127764" sldId="272"/>
            <ac:spMk id="2" creationId="{A1585248-8A26-BEBD-014C-A864228E142E}"/>
          </ac:spMkLst>
        </pc:spChg>
        <pc:spChg chg="del">
          <ac:chgData name="Shang Yuzhang" userId="3adbffc4a15e7147" providerId="LiveId" clId="{7E4A8FF5-4ACB-4688-AC11-1BD7F99E8259}" dt="2023-02-23T20:38:31.495" v="95" actId="478"/>
          <ac:spMkLst>
            <pc:docMk/>
            <pc:sldMk cId="4116127764" sldId="272"/>
            <ac:spMk id="3" creationId="{74D194C6-F8D1-267F-5EA7-114972FAEAB2}"/>
          </ac:spMkLst>
        </pc:spChg>
        <pc:spChg chg="add del mod ord">
          <ac:chgData name="Shang Yuzhang" userId="3adbffc4a15e7147" providerId="LiveId" clId="{7E4A8FF5-4ACB-4688-AC11-1BD7F99E8259}" dt="2023-02-23T20:38:58.217" v="97"/>
          <ac:spMkLst>
            <pc:docMk/>
            <pc:sldMk cId="4116127764" sldId="272"/>
            <ac:spMk id="4" creationId="{60AC1491-5A13-84AC-7CE0-3F85BED8456E}"/>
          </ac:spMkLst>
        </pc:spChg>
        <pc:spChg chg="add mod ord">
          <ac:chgData name="Shang Yuzhang" userId="3adbffc4a15e7147" providerId="LiveId" clId="{7E4A8FF5-4ACB-4688-AC11-1BD7F99E8259}" dt="2023-02-23T20:40:09.792" v="111" actId="5793"/>
          <ac:spMkLst>
            <pc:docMk/>
            <pc:sldMk cId="4116127764" sldId="272"/>
            <ac:spMk id="5" creationId="{C15B5E82-A260-FC6C-2C0A-D50623E94281}"/>
          </ac:spMkLst>
        </pc:spChg>
        <pc:spChg chg="add mod">
          <ac:chgData name="Shang Yuzhang" userId="3adbffc4a15e7147" providerId="LiveId" clId="{7E4A8FF5-4ACB-4688-AC11-1BD7F99E8259}" dt="2023-02-23T20:43:47.910" v="144" actId="1076"/>
          <ac:spMkLst>
            <pc:docMk/>
            <pc:sldMk cId="4116127764" sldId="272"/>
            <ac:spMk id="7" creationId="{4567BD55-3047-95E1-FB8A-CE99B01A49C7}"/>
          </ac:spMkLst>
        </pc:spChg>
        <pc:picChg chg="add mod">
          <ac:chgData name="Shang Yuzhang" userId="3adbffc4a15e7147" providerId="LiveId" clId="{7E4A8FF5-4ACB-4688-AC11-1BD7F99E8259}" dt="2023-02-23T20:39:06.360" v="100" actId="1076"/>
          <ac:picMkLst>
            <pc:docMk/>
            <pc:sldMk cId="4116127764" sldId="272"/>
            <ac:picMk id="6" creationId="{0E43DDB0-BE6A-7B4B-95AC-8496C90A448A}"/>
          </ac:picMkLst>
        </pc:picChg>
      </pc:sldChg>
      <pc:sldChg chg="addSp delSp modSp mod chgLayout">
        <pc:chgData name="Shang Yuzhang" userId="3adbffc4a15e7147" providerId="LiveId" clId="{7E4A8FF5-4ACB-4688-AC11-1BD7F99E8259}" dt="2023-02-23T20:40:36.380" v="114" actId="1076"/>
        <pc:sldMkLst>
          <pc:docMk/>
          <pc:sldMk cId="1969467419" sldId="273"/>
        </pc:sldMkLst>
        <pc:spChg chg="mod ord">
          <ac:chgData name="Shang Yuzhang" userId="3adbffc4a15e7147" providerId="LiveId" clId="{7E4A8FF5-4ACB-4688-AC11-1BD7F99E8259}" dt="2023-02-23T20:30:12.232" v="5" actId="700"/>
          <ac:spMkLst>
            <pc:docMk/>
            <pc:sldMk cId="1969467419" sldId="273"/>
            <ac:spMk id="2" creationId="{00000000-0000-0000-0000-000000000000}"/>
          </ac:spMkLst>
        </pc:spChg>
        <pc:spChg chg="add del mod">
          <ac:chgData name="Shang Yuzhang" userId="3adbffc4a15e7147" providerId="LiveId" clId="{7E4A8FF5-4ACB-4688-AC11-1BD7F99E8259}" dt="2023-02-23T20:30:02.070" v="4" actId="478"/>
          <ac:spMkLst>
            <pc:docMk/>
            <pc:sldMk cId="1969467419" sldId="273"/>
            <ac:spMk id="3" creationId="{E556F305-DD6C-9BFE-41B1-28B21552FCEF}"/>
          </ac:spMkLst>
        </pc:spChg>
        <pc:spChg chg="add mod ord">
          <ac:chgData name="Shang Yuzhang" userId="3adbffc4a15e7147" providerId="LiveId" clId="{7E4A8FF5-4ACB-4688-AC11-1BD7F99E8259}" dt="2023-02-23T20:34:56.568" v="43" actId="207"/>
          <ac:spMkLst>
            <pc:docMk/>
            <pc:sldMk cId="1969467419" sldId="273"/>
            <ac:spMk id="4" creationId="{280544AF-1A13-13B1-D45E-CDF7CE6C58A6}"/>
          </ac:spMkLst>
        </pc:spChg>
        <pc:spChg chg="del">
          <ac:chgData name="Shang Yuzhang" userId="3adbffc4a15e7147" providerId="LiveId" clId="{7E4A8FF5-4ACB-4688-AC11-1BD7F99E8259}" dt="2023-02-23T20:29:46.239" v="0" actId="478"/>
          <ac:spMkLst>
            <pc:docMk/>
            <pc:sldMk cId="1969467419" sldId="273"/>
            <ac:spMk id="7" creationId="{E5843C70-9637-D46F-6DEB-5BC2A1DF5B89}"/>
          </ac:spMkLst>
        </pc:spChg>
        <pc:spChg chg="add del mod">
          <ac:chgData name="Shang Yuzhang" userId="3adbffc4a15e7147" providerId="LiveId" clId="{7E4A8FF5-4ACB-4688-AC11-1BD7F99E8259}" dt="2023-02-23T20:32:19.084" v="19"/>
          <ac:spMkLst>
            <pc:docMk/>
            <pc:sldMk cId="1969467419" sldId="273"/>
            <ac:spMk id="8" creationId="{EBFD1945-B68E-89DA-1B2E-F3295C453BEA}"/>
          </ac:spMkLst>
        </pc:spChg>
        <pc:spChg chg="add del mod">
          <ac:chgData name="Shang Yuzhang" userId="3adbffc4a15e7147" providerId="LiveId" clId="{7E4A8FF5-4ACB-4688-AC11-1BD7F99E8259}" dt="2023-02-23T20:33:28.339" v="30" actId="931"/>
          <ac:spMkLst>
            <pc:docMk/>
            <pc:sldMk cId="1969467419" sldId="273"/>
            <ac:spMk id="14" creationId="{F13B607F-D6C1-8592-9AE3-9EF888F812FD}"/>
          </ac:spMkLst>
        </pc:spChg>
        <pc:spChg chg="add mod">
          <ac:chgData name="Shang Yuzhang" userId="3adbffc4a15e7147" providerId="LiveId" clId="{7E4A8FF5-4ACB-4688-AC11-1BD7F99E8259}" dt="2023-02-23T20:38:19.175" v="94" actId="1076"/>
          <ac:spMkLst>
            <pc:docMk/>
            <pc:sldMk cId="1969467419" sldId="273"/>
            <ac:spMk id="17" creationId="{1FF0163A-3F9B-E556-8F76-3F0689498D88}"/>
          </ac:spMkLst>
        </pc:spChg>
        <pc:picChg chg="del mod ord modCrop">
          <ac:chgData name="Shang Yuzhang" userId="3adbffc4a15e7147" providerId="LiveId" clId="{7E4A8FF5-4ACB-4688-AC11-1BD7F99E8259}" dt="2023-02-23T20:31:31.337" v="9" actId="478"/>
          <ac:picMkLst>
            <pc:docMk/>
            <pc:sldMk cId="1969467419" sldId="273"/>
            <ac:picMk id="5" creationId="{00000000-0000-0000-0000-000000000000}"/>
          </ac:picMkLst>
        </pc:picChg>
        <pc:picChg chg="add del mod">
          <ac:chgData name="Shang Yuzhang" userId="3adbffc4a15e7147" providerId="LiveId" clId="{7E4A8FF5-4ACB-4688-AC11-1BD7F99E8259}" dt="2023-02-23T20:32:08.819" v="18" actId="931"/>
          <ac:picMkLst>
            <pc:docMk/>
            <pc:sldMk cId="1969467419" sldId="273"/>
            <ac:picMk id="10" creationId="{A6AD345E-BD32-CC73-618C-6C566BF4694C}"/>
          </ac:picMkLst>
        </pc:picChg>
        <pc:picChg chg="add del mod">
          <ac:chgData name="Shang Yuzhang" userId="3adbffc4a15e7147" providerId="LiveId" clId="{7E4A8FF5-4ACB-4688-AC11-1BD7F99E8259}" dt="2023-02-23T20:32:43.262" v="26" actId="478"/>
          <ac:picMkLst>
            <pc:docMk/>
            <pc:sldMk cId="1969467419" sldId="273"/>
            <ac:picMk id="12" creationId="{A6DEEE8B-C245-0B4D-7A7C-A3AE3970E1E2}"/>
          </ac:picMkLst>
        </pc:picChg>
        <pc:picChg chg="add mod modCrop">
          <ac:chgData name="Shang Yuzhang" userId="3adbffc4a15e7147" providerId="LiveId" clId="{7E4A8FF5-4ACB-4688-AC11-1BD7F99E8259}" dt="2023-02-23T20:40:36.380" v="114" actId="1076"/>
          <ac:picMkLst>
            <pc:docMk/>
            <pc:sldMk cId="1969467419" sldId="273"/>
            <ac:picMk id="16" creationId="{C2EE2AFE-B09F-1E8D-BF0C-1027BECEB96E}"/>
          </ac:picMkLst>
        </pc:picChg>
        <pc:picChg chg="add del">
          <ac:chgData name="Shang Yuzhang" userId="3adbffc4a15e7147" providerId="LiveId" clId="{7E4A8FF5-4ACB-4688-AC11-1BD7F99E8259}" dt="2023-02-23T20:31:26.913" v="8"/>
          <ac:picMkLst>
            <pc:docMk/>
            <pc:sldMk cId="1969467419" sldId="273"/>
            <ac:picMk id="1026" creationId="{B619E699-03B0-80EA-3C0A-793598A24CE3}"/>
          </ac:picMkLst>
        </pc:picChg>
        <pc:picChg chg="add del mod">
          <ac:chgData name="Shang Yuzhang" userId="3adbffc4a15e7147" providerId="LiveId" clId="{7E4A8FF5-4ACB-4688-AC11-1BD7F99E8259}" dt="2023-02-23T20:31:41.714" v="13"/>
          <ac:picMkLst>
            <pc:docMk/>
            <pc:sldMk cId="1969467419" sldId="273"/>
            <ac:picMk id="1028" creationId="{EBB71049-4CB1-A269-FFB1-EA1694DDFED9}"/>
          </ac:picMkLst>
        </pc:picChg>
      </pc:sldChg>
      <pc:sldChg chg="addSp delSp modSp new mod modClrScheme chgLayout">
        <pc:chgData name="Shang Yuzhang" userId="3adbffc4a15e7147" providerId="LiveId" clId="{7E4A8FF5-4ACB-4688-AC11-1BD7F99E8259}" dt="2023-02-23T20:48:26.230" v="202" actId="207"/>
        <pc:sldMkLst>
          <pc:docMk/>
          <pc:sldMk cId="2032317021" sldId="274"/>
        </pc:sldMkLst>
        <pc:spChg chg="del mod ord">
          <ac:chgData name="Shang Yuzhang" userId="3adbffc4a15e7147" providerId="LiveId" clId="{7E4A8FF5-4ACB-4688-AC11-1BD7F99E8259}" dt="2023-02-23T20:44:34.884" v="146" actId="700"/>
          <ac:spMkLst>
            <pc:docMk/>
            <pc:sldMk cId="2032317021" sldId="274"/>
            <ac:spMk id="2" creationId="{49A4EA19-85CC-5516-233D-0688AE766E69}"/>
          </ac:spMkLst>
        </pc:spChg>
        <pc:spChg chg="del mod ord">
          <ac:chgData name="Shang Yuzhang" userId="3adbffc4a15e7147" providerId="LiveId" clId="{7E4A8FF5-4ACB-4688-AC11-1BD7F99E8259}" dt="2023-02-23T20:44:34.884" v="146" actId="700"/>
          <ac:spMkLst>
            <pc:docMk/>
            <pc:sldMk cId="2032317021" sldId="274"/>
            <ac:spMk id="3" creationId="{8E0B6BB1-BC9E-2462-5417-9C92D8483662}"/>
          </ac:spMkLst>
        </pc:spChg>
        <pc:spChg chg="del mod ord">
          <ac:chgData name="Shang Yuzhang" userId="3adbffc4a15e7147" providerId="LiveId" clId="{7E4A8FF5-4ACB-4688-AC11-1BD7F99E8259}" dt="2023-02-23T20:44:34.884" v="146" actId="700"/>
          <ac:spMkLst>
            <pc:docMk/>
            <pc:sldMk cId="2032317021" sldId="274"/>
            <ac:spMk id="4" creationId="{DF1B0BF6-3E65-AACB-5F4E-FFF9AAE4BEA2}"/>
          </ac:spMkLst>
        </pc:spChg>
        <pc:spChg chg="add mod ord">
          <ac:chgData name="Shang Yuzhang" userId="3adbffc4a15e7147" providerId="LiveId" clId="{7E4A8FF5-4ACB-4688-AC11-1BD7F99E8259}" dt="2023-02-23T20:47:00.652" v="187"/>
          <ac:spMkLst>
            <pc:docMk/>
            <pc:sldMk cId="2032317021" sldId="274"/>
            <ac:spMk id="5" creationId="{BBE71EF0-6EAC-FD46-575F-A59C4E7038AA}"/>
          </ac:spMkLst>
        </pc:spChg>
        <pc:spChg chg="add del mod ord">
          <ac:chgData name="Shang Yuzhang" userId="3adbffc4a15e7147" providerId="LiveId" clId="{7E4A8FF5-4ACB-4688-AC11-1BD7F99E8259}" dt="2023-02-23T20:44:42.350" v="147"/>
          <ac:spMkLst>
            <pc:docMk/>
            <pc:sldMk cId="2032317021" sldId="274"/>
            <ac:spMk id="6" creationId="{5C53F10C-C3C2-1290-ECE0-6573E4E5E650}"/>
          </ac:spMkLst>
        </pc:spChg>
        <pc:spChg chg="add mod ord">
          <ac:chgData name="Shang Yuzhang" userId="3adbffc4a15e7147" providerId="LiveId" clId="{7E4A8FF5-4ACB-4688-AC11-1BD7F99E8259}" dt="2023-02-23T20:48:26.230" v="202" actId="207"/>
          <ac:spMkLst>
            <pc:docMk/>
            <pc:sldMk cId="2032317021" sldId="274"/>
            <ac:spMk id="7" creationId="{377002E6-D790-C0F6-D43A-8A68A534ACD2}"/>
          </ac:spMkLst>
        </pc:spChg>
        <pc:spChg chg="add mod">
          <ac:chgData name="Shang Yuzhang" userId="3adbffc4a15e7147" providerId="LiveId" clId="{7E4A8FF5-4ACB-4688-AC11-1BD7F99E8259}" dt="2023-02-23T20:46:49.674" v="186" actId="1076"/>
          <ac:spMkLst>
            <pc:docMk/>
            <pc:sldMk cId="2032317021" sldId="274"/>
            <ac:spMk id="9" creationId="{81C52F85-D67D-1E12-3D52-689A1D7D0D9D}"/>
          </ac:spMkLst>
        </pc:spChg>
        <pc:picChg chg="add mod modCrop">
          <ac:chgData name="Shang Yuzhang" userId="3adbffc4a15e7147" providerId="LiveId" clId="{7E4A8FF5-4ACB-4688-AC11-1BD7F99E8259}" dt="2023-02-23T20:45:09.936" v="151" actId="1076"/>
          <ac:picMkLst>
            <pc:docMk/>
            <pc:sldMk cId="2032317021" sldId="274"/>
            <ac:picMk id="8" creationId="{F898D5B1-8052-877F-A177-4215B0BB2DFD}"/>
          </ac:picMkLst>
        </pc:picChg>
      </pc:sldChg>
      <pc:sldChg chg="new del">
        <pc:chgData name="Shang Yuzhang" userId="3adbffc4a15e7147" providerId="LiveId" clId="{7E4A8FF5-4ACB-4688-AC11-1BD7F99E8259}" dt="2023-02-23T20:56:36.990" v="206" actId="47"/>
        <pc:sldMkLst>
          <pc:docMk/>
          <pc:sldMk cId="562299151" sldId="275"/>
        </pc:sldMkLst>
      </pc:sldChg>
      <pc:sldChg chg="add del modTransition">
        <pc:chgData name="Shang Yuzhang" userId="3adbffc4a15e7147" providerId="LiveId" clId="{7E4A8FF5-4ACB-4688-AC11-1BD7F99E8259}" dt="2023-02-24T17:48:18.331" v="1421"/>
        <pc:sldMkLst>
          <pc:docMk/>
          <pc:sldMk cId="127596448" sldId="293"/>
        </pc:sldMkLst>
      </pc:sldChg>
      <pc:sldChg chg="addSp delSp modSp add mod modTransition">
        <pc:chgData name="Shang Yuzhang" userId="3adbffc4a15e7147" providerId="LiveId" clId="{7E4A8FF5-4ACB-4688-AC11-1BD7F99E8259}" dt="2023-02-23T21:04:11.394" v="262" actId="1076"/>
        <pc:sldMkLst>
          <pc:docMk/>
          <pc:sldMk cId="1567054108" sldId="294"/>
        </pc:sldMkLst>
        <pc:spChg chg="mod">
          <ac:chgData name="Shang Yuzhang" userId="3adbffc4a15e7147" providerId="LiveId" clId="{7E4A8FF5-4ACB-4688-AC11-1BD7F99E8259}" dt="2023-02-23T21:03:37.304" v="257" actId="14100"/>
          <ac:spMkLst>
            <pc:docMk/>
            <pc:sldMk cId="1567054108" sldId="294"/>
            <ac:spMk id="3" creationId="{70B7A420-64DD-21B0-4FEA-088CD765E6E4}"/>
          </ac:spMkLst>
        </pc:spChg>
        <pc:spChg chg="add del mod">
          <ac:chgData name="Shang Yuzhang" userId="3adbffc4a15e7147" providerId="LiveId" clId="{7E4A8FF5-4ACB-4688-AC11-1BD7F99E8259}" dt="2023-02-23T20:57:07.167" v="210"/>
          <ac:spMkLst>
            <pc:docMk/>
            <pc:sldMk cId="1567054108" sldId="294"/>
            <ac:spMk id="4" creationId="{8561995B-0AAE-7C13-D3D9-F5D0F2C83891}"/>
          </ac:spMkLst>
        </pc:spChg>
        <pc:spChg chg="add del mod">
          <ac:chgData name="Shang Yuzhang" userId="3adbffc4a15e7147" providerId="LiveId" clId="{7E4A8FF5-4ACB-4688-AC11-1BD7F99E8259}" dt="2023-02-23T21:00:27.426" v="221"/>
          <ac:spMkLst>
            <pc:docMk/>
            <pc:sldMk cId="1567054108" sldId="294"/>
            <ac:spMk id="8" creationId="{98A8441F-6C5E-737C-AB6E-56FC0A98EECA}"/>
          </ac:spMkLst>
        </pc:spChg>
        <pc:spChg chg="add del mod">
          <ac:chgData name="Shang Yuzhang" userId="3adbffc4a15e7147" providerId="LiveId" clId="{7E4A8FF5-4ACB-4688-AC11-1BD7F99E8259}" dt="2023-02-23T21:00:27.426" v="221"/>
          <ac:spMkLst>
            <pc:docMk/>
            <pc:sldMk cId="1567054108" sldId="294"/>
            <ac:spMk id="10" creationId="{A2DB882D-9AA1-8DE1-7997-90CE48BC3B38}"/>
          </ac:spMkLst>
        </pc:spChg>
        <pc:spChg chg="add del mod">
          <ac:chgData name="Shang Yuzhang" userId="3adbffc4a15e7147" providerId="LiveId" clId="{7E4A8FF5-4ACB-4688-AC11-1BD7F99E8259}" dt="2023-02-23T21:00:27.426" v="221"/>
          <ac:spMkLst>
            <pc:docMk/>
            <pc:sldMk cId="1567054108" sldId="294"/>
            <ac:spMk id="12" creationId="{1406F1EF-70A9-DD02-46E2-21C2413AD5FB}"/>
          </ac:spMkLst>
        </pc:spChg>
        <pc:spChg chg="add del mod">
          <ac:chgData name="Shang Yuzhang" userId="3adbffc4a15e7147" providerId="LiveId" clId="{7E4A8FF5-4ACB-4688-AC11-1BD7F99E8259}" dt="2023-02-23T21:00:27.426" v="221"/>
          <ac:spMkLst>
            <pc:docMk/>
            <pc:sldMk cId="1567054108" sldId="294"/>
            <ac:spMk id="18" creationId="{E8990433-C1F1-D631-1180-89A3A1A9135E}"/>
          </ac:spMkLst>
        </pc:spChg>
        <pc:spChg chg="add del mod">
          <ac:chgData name="Shang Yuzhang" userId="3adbffc4a15e7147" providerId="LiveId" clId="{7E4A8FF5-4ACB-4688-AC11-1BD7F99E8259}" dt="2023-02-23T21:00:27.426" v="221"/>
          <ac:spMkLst>
            <pc:docMk/>
            <pc:sldMk cId="1567054108" sldId="294"/>
            <ac:spMk id="19" creationId="{04E902CF-32B4-DF1A-AE29-16CDA63B1303}"/>
          </ac:spMkLst>
        </pc:spChg>
        <pc:spChg chg="add mod">
          <ac:chgData name="Shang Yuzhang" userId="3adbffc4a15e7147" providerId="LiveId" clId="{7E4A8FF5-4ACB-4688-AC11-1BD7F99E8259}" dt="2023-02-23T21:04:08.304" v="261" actId="164"/>
          <ac:spMkLst>
            <pc:docMk/>
            <pc:sldMk cId="1567054108" sldId="294"/>
            <ac:spMk id="20" creationId="{21C821D0-8443-2B88-5A2E-446BB12AC8D6}"/>
          </ac:spMkLst>
        </pc:spChg>
        <pc:spChg chg="add mod">
          <ac:chgData name="Shang Yuzhang" userId="3adbffc4a15e7147" providerId="LiveId" clId="{7E4A8FF5-4ACB-4688-AC11-1BD7F99E8259}" dt="2023-02-23T21:02:50.430" v="247" actId="164"/>
          <ac:spMkLst>
            <pc:docMk/>
            <pc:sldMk cId="1567054108" sldId="294"/>
            <ac:spMk id="22" creationId="{73E8A97B-1091-AF4E-8DCE-5F511358E9E9}"/>
          </ac:spMkLst>
        </pc:spChg>
        <pc:spChg chg="add mod">
          <ac:chgData name="Shang Yuzhang" userId="3adbffc4a15e7147" providerId="LiveId" clId="{7E4A8FF5-4ACB-4688-AC11-1BD7F99E8259}" dt="2023-02-23T21:04:08.304" v="261" actId="164"/>
          <ac:spMkLst>
            <pc:docMk/>
            <pc:sldMk cId="1567054108" sldId="294"/>
            <ac:spMk id="24" creationId="{E32A36C5-32CE-D15B-3ECD-DBEBEC6A3161}"/>
          </ac:spMkLst>
        </pc:spChg>
        <pc:spChg chg="add mod">
          <ac:chgData name="Shang Yuzhang" userId="3adbffc4a15e7147" providerId="LiveId" clId="{7E4A8FF5-4ACB-4688-AC11-1BD7F99E8259}" dt="2023-02-23T21:02:50.430" v="247" actId="164"/>
          <ac:spMkLst>
            <pc:docMk/>
            <pc:sldMk cId="1567054108" sldId="294"/>
            <ac:spMk id="30" creationId="{18D0A191-2A0E-A9E7-BFF4-BA75C2DBC103}"/>
          </ac:spMkLst>
        </pc:spChg>
        <pc:spChg chg="add mod">
          <ac:chgData name="Shang Yuzhang" userId="3adbffc4a15e7147" providerId="LiveId" clId="{7E4A8FF5-4ACB-4688-AC11-1BD7F99E8259}" dt="2023-02-23T21:04:08.304" v="261" actId="164"/>
          <ac:spMkLst>
            <pc:docMk/>
            <pc:sldMk cId="1567054108" sldId="294"/>
            <ac:spMk id="31" creationId="{D7E733B9-E113-DE5A-58E9-80BC5AF77006}"/>
          </ac:spMkLst>
        </pc:spChg>
        <pc:spChg chg="add mod">
          <ac:chgData name="Shang Yuzhang" userId="3adbffc4a15e7147" providerId="LiveId" clId="{7E4A8FF5-4ACB-4688-AC11-1BD7F99E8259}" dt="2023-02-23T21:04:08.304" v="261" actId="164"/>
          <ac:spMkLst>
            <pc:docMk/>
            <pc:sldMk cId="1567054108" sldId="294"/>
            <ac:spMk id="34" creationId="{B7CDB6F0-40C1-985D-97B6-C252A8E1578A}"/>
          </ac:spMkLst>
        </pc:spChg>
        <pc:spChg chg="add mod">
          <ac:chgData name="Shang Yuzhang" userId="3adbffc4a15e7147" providerId="LiveId" clId="{7E4A8FF5-4ACB-4688-AC11-1BD7F99E8259}" dt="2023-02-23T21:04:08.304" v="261" actId="164"/>
          <ac:spMkLst>
            <pc:docMk/>
            <pc:sldMk cId="1567054108" sldId="294"/>
            <ac:spMk id="36" creationId="{4E7C1316-CDB4-5EDF-691E-32A1CB98D136}"/>
          </ac:spMkLst>
        </pc:spChg>
        <pc:spChg chg="add mod">
          <ac:chgData name="Shang Yuzhang" userId="3adbffc4a15e7147" providerId="LiveId" clId="{7E4A8FF5-4ACB-4688-AC11-1BD7F99E8259}" dt="2023-02-23T21:04:08.304" v="261" actId="164"/>
          <ac:spMkLst>
            <pc:docMk/>
            <pc:sldMk cId="1567054108" sldId="294"/>
            <ac:spMk id="37" creationId="{27B27DD0-9466-5612-9E34-7133AAAB9A51}"/>
          </ac:spMkLst>
        </pc:spChg>
        <pc:grpChg chg="add mod">
          <ac:chgData name="Shang Yuzhang" userId="3adbffc4a15e7147" providerId="LiveId" clId="{7E4A8FF5-4ACB-4688-AC11-1BD7F99E8259}" dt="2023-02-23T21:04:08.304" v="261" actId="164"/>
          <ac:grpSpMkLst>
            <pc:docMk/>
            <pc:sldMk cId="1567054108" sldId="294"/>
            <ac:grpSpMk id="35" creationId="{674BFE1B-441F-19EB-7AA0-BCB15AC916D9}"/>
          </ac:grpSpMkLst>
        </pc:grpChg>
        <pc:grpChg chg="add mod">
          <ac:chgData name="Shang Yuzhang" userId="3adbffc4a15e7147" providerId="LiveId" clId="{7E4A8FF5-4ACB-4688-AC11-1BD7F99E8259}" dt="2023-02-23T21:04:11.394" v="262" actId="1076"/>
          <ac:grpSpMkLst>
            <pc:docMk/>
            <pc:sldMk cId="1567054108" sldId="294"/>
            <ac:grpSpMk id="38" creationId="{01BB5097-47FD-4570-BBDE-D49A433BE73B}"/>
          </ac:grpSpMkLst>
        </pc:grpChg>
        <pc:picChg chg="add del mod">
          <ac:chgData name="Shang Yuzhang" userId="3adbffc4a15e7147" providerId="LiveId" clId="{7E4A8FF5-4ACB-4688-AC11-1BD7F99E8259}" dt="2023-02-23T20:57:36.500" v="219" actId="478"/>
          <ac:picMkLst>
            <pc:docMk/>
            <pc:sldMk cId="1567054108" sldId="294"/>
            <ac:picMk id="6" creationId="{93F2D352-650C-DACF-58BD-E1BFAC06C910}"/>
          </ac:picMkLst>
        </pc:picChg>
        <pc:picChg chg="add del mod">
          <ac:chgData name="Shang Yuzhang" userId="3adbffc4a15e7147" providerId="LiveId" clId="{7E4A8FF5-4ACB-4688-AC11-1BD7F99E8259}" dt="2023-02-23T20:57:34.636" v="218" actId="478"/>
          <ac:picMkLst>
            <pc:docMk/>
            <pc:sldMk cId="1567054108" sldId="294"/>
            <ac:picMk id="7" creationId="{C7B091E9-B599-1800-C656-B0AF60970596}"/>
          </ac:picMkLst>
        </pc:picChg>
        <pc:cxnChg chg="add del mod">
          <ac:chgData name="Shang Yuzhang" userId="3adbffc4a15e7147" providerId="LiveId" clId="{7E4A8FF5-4ACB-4688-AC11-1BD7F99E8259}" dt="2023-02-23T21:00:27.426" v="221"/>
          <ac:cxnSpMkLst>
            <pc:docMk/>
            <pc:sldMk cId="1567054108" sldId="294"/>
            <ac:cxnSpMk id="9" creationId="{7CBD5335-863A-1009-6A38-E9F196987D00}"/>
          </ac:cxnSpMkLst>
        </pc:cxnChg>
        <pc:cxnChg chg="add del mod">
          <ac:chgData name="Shang Yuzhang" userId="3adbffc4a15e7147" providerId="LiveId" clId="{7E4A8FF5-4ACB-4688-AC11-1BD7F99E8259}" dt="2023-02-23T21:00:27.426" v="221"/>
          <ac:cxnSpMkLst>
            <pc:docMk/>
            <pc:sldMk cId="1567054108" sldId="294"/>
            <ac:cxnSpMk id="11" creationId="{921F79CF-2B93-00C9-EEDA-696B252420EE}"/>
          </ac:cxnSpMkLst>
        </pc:cxnChg>
        <pc:cxnChg chg="add del mod">
          <ac:chgData name="Shang Yuzhang" userId="3adbffc4a15e7147" providerId="LiveId" clId="{7E4A8FF5-4ACB-4688-AC11-1BD7F99E8259}" dt="2023-02-23T21:00:27.426" v="221"/>
          <ac:cxnSpMkLst>
            <pc:docMk/>
            <pc:sldMk cId="1567054108" sldId="294"/>
            <ac:cxnSpMk id="13" creationId="{33D4D602-80CD-082F-90FA-8F2B0EB62B56}"/>
          </ac:cxnSpMkLst>
        </pc:cxnChg>
        <pc:cxnChg chg="add del mod">
          <ac:chgData name="Shang Yuzhang" userId="3adbffc4a15e7147" providerId="LiveId" clId="{7E4A8FF5-4ACB-4688-AC11-1BD7F99E8259}" dt="2023-02-23T21:00:27.426" v="221"/>
          <ac:cxnSpMkLst>
            <pc:docMk/>
            <pc:sldMk cId="1567054108" sldId="294"/>
            <ac:cxnSpMk id="14" creationId="{9A2C7285-17F4-C236-09C7-074E540C9001}"/>
          </ac:cxnSpMkLst>
        </pc:cxnChg>
        <pc:cxnChg chg="add del mod">
          <ac:chgData name="Shang Yuzhang" userId="3adbffc4a15e7147" providerId="LiveId" clId="{7E4A8FF5-4ACB-4688-AC11-1BD7F99E8259}" dt="2023-02-23T21:00:27.426" v="221"/>
          <ac:cxnSpMkLst>
            <pc:docMk/>
            <pc:sldMk cId="1567054108" sldId="294"/>
            <ac:cxnSpMk id="15" creationId="{1EBCCBD7-7FA1-4AAC-E815-A3BF3C6372DF}"/>
          </ac:cxnSpMkLst>
        </pc:cxnChg>
        <pc:cxnChg chg="add del mod">
          <ac:chgData name="Shang Yuzhang" userId="3adbffc4a15e7147" providerId="LiveId" clId="{7E4A8FF5-4ACB-4688-AC11-1BD7F99E8259}" dt="2023-02-23T21:00:27.426" v="221"/>
          <ac:cxnSpMkLst>
            <pc:docMk/>
            <pc:sldMk cId="1567054108" sldId="294"/>
            <ac:cxnSpMk id="16" creationId="{5F816E09-53A7-CD13-6DAD-CC0E977C2EC5}"/>
          </ac:cxnSpMkLst>
        </pc:cxnChg>
        <pc:cxnChg chg="add del mod">
          <ac:chgData name="Shang Yuzhang" userId="3adbffc4a15e7147" providerId="LiveId" clId="{7E4A8FF5-4ACB-4688-AC11-1BD7F99E8259}" dt="2023-02-23T21:00:27.426" v="221"/>
          <ac:cxnSpMkLst>
            <pc:docMk/>
            <pc:sldMk cId="1567054108" sldId="294"/>
            <ac:cxnSpMk id="17" creationId="{E7AD53E0-6CAD-8960-A227-0880BB458CAA}"/>
          </ac:cxnSpMkLst>
        </pc:cxnChg>
        <pc:cxnChg chg="add mod">
          <ac:chgData name="Shang Yuzhang" userId="3adbffc4a15e7147" providerId="LiveId" clId="{7E4A8FF5-4ACB-4688-AC11-1BD7F99E8259}" dt="2023-02-23T21:04:08.304" v="261" actId="164"/>
          <ac:cxnSpMkLst>
            <pc:docMk/>
            <pc:sldMk cId="1567054108" sldId="294"/>
            <ac:cxnSpMk id="21" creationId="{31F94F2E-FE8B-04A7-35A8-B13954665B81}"/>
          </ac:cxnSpMkLst>
        </pc:cxnChg>
        <pc:cxnChg chg="add mod">
          <ac:chgData name="Shang Yuzhang" userId="3adbffc4a15e7147" providerId="LiveId" clId="{7E4A8FF5-4ACB-4688-AC11-1BD7F99E8259}" dt="2023-02-23T21:02:50.430" v="247" actId="164"/>
          <ac:cxnSpMkLst>
            <pc:docMk/>
            <pc:sldMk cId="1567054108" sldId="294"/>
            <ac:cxnSpMk id="23" creationId="{067D161D-9FC2-C3B9-7426-B2EBC2357F5C}"/>
          </ac:cxnSpMkLst>
        </pc:cxnChg>
        <pc:cxnChg chg="add del mod">
          <ac:chgData name="Shang Yuzhang" userId="3adbffc4a15e7147" providerId="LiveId" clId="{7E4A8FF5-4ACB-4688-AC11-1BD7F99E8259}" dt="2023-02-23T21:00:46.772" v="224" actId="478"/>
          <ac:cxnSpMkLst>
            <pc:docMk/>
            <pc:sldMk cId="1567054108" sldId="294"/>
            <ac:cxnSpMk id="25" creationId="{4C46C14B-389E-28E5-C025-6EADCD9DD8E3}"/>
          </ac:cxnSpMkLst>
        </pc:cxnChg>
        <pc:cxnChg chg="add del mod">
          <ac:chgData name="Shang Yuzhang" userId="3adbffc4a15e7147" providerId="LiveId" clId="{7E4A8FF5-4ACB-4688-AC11-1BD7F99E8259}" dt="2023-02-23T21:00:57.596" v="225" actId="478"/>
          <ac:cxnSpMkLst>
            <pc:docMk/>
            <pc:sldMk cId="1567054108" sldId="294"/>
            <ac:cxnSpMk id="26" creationId="{474F9464-5062-6DDD-BCE9-8CF1020BD224}"/>
          </ac:cxnSpMkLst>
        </pc:cxnChg>
        <pc:cxnChg chg="add del mod">
          <ac:chgData name="Shang Yuzhang" userId="3adbffc4a15e7147" providerId="LiveId" clId="{7E4A8FF5-4ACB-4688-AC11-1BD7F99E8259}" dt="2023-02-23T21:00:57.596" v="225" actId="478"/>
          <ac:cxnSpMkLst>
            <pc:docMk/>
            <pc:sldMk cId="1567054108" sldId="294"/>
            <ac:cxnSpMk id="27" creationId="{8BCC6F6F-5A9E-8186-2989-5D8C92186CA2}"/>
          </ac:cxnSpMkLst>
        </pc:cxnChg>
        <pc:cxnChg chg="add del mod">
          <ac:chgData name="Shang Yuzhang" userId="3adbffc4a15e7147" providerId="LiveId" clId="{7E4A8FF5-4ACB-4688-AC11-1BD7F99E8259}" dt="2023-02-23T21:00:57.596" v="225" actId="478"/>
          <ac:cxnSpMkLst>
            <pc:docMk/>
            <pc:sldMk cId="1567054108" sldId="294"/>
            <ac:cxnSpMk id="28" creationId="{21C5F235-BF14-CE9D-40C9-D0390C89DDBA}"/>
          </ac:cxnSpMkLst>
        </pc:cxnChg>
        <pc:cxnChg chg="add del mod">
          <ac:chgData name="Shang Yuzhang" userId="3adbffc4a15e7147" providerId="LiveId" clId="{7E4A8FF5-4ACB-4688-AC11-1BD7F99E8259}" dt="2023-02-23T21:00:57.596" v="225" actId="478"/>
          <ac:cxnSpMkLst>
            <pc:docMk/>
            <pc:sldMk cId="1567054108" sldId="294"/>
            <ac:cxnSpMk id="29" creationId="{30EC1C59-15D1-1B25-2F24-28254911E8AE}"/>
          </ac:cxnSpMkLst>
        </pc:cxnChg>
        <pc:cxnChg chg="add mod">
          <ac:chgData name="Shang Yuzhang" userId="3adbffc4a15e7147" providerId="LiveId" clId="{7E4A8FF5-4ACB-4688-AC11-1BD7F99E8259}" dt="2023-02-23T21:04:08.304" v="261" actId="164"/>
          <ac:cxnSpMkLst>
            <pc:docMk/>
            <pc:sldMk cId="1567054108" sldId="294"/>
            <ac:cxnSpMk id="33" creationId="{D9E21DED-6E84-DCC6-4560-4B2CA73DAA28}"/>
          </ac:cxnSpMkLst>
        </pc:cxnChg>
      </pc:sldChg>
      <pc:sldChg chg="addSp delSp modSp new mod modClrScheme chgLayout">
        <pc:chgData name="Shang Yuzhang" userId="3adbffc4a15e7147" providerId="LiveId" clId="{7E4A8FF5-4ACB-4688-AC11-1BD7F99E8259}" dt="2023-02-23T21:07:08.046" v="297"/>
        <pc:sldMkLst>
          <pc:docMk/>
          <pc:sldMk cId="625524825" sldId="295"/>
        </pc:sldMkLst>
        <pc:spChg chg="del mod ord">
          <ac:chgData name="Shang Yuzhang" userId="3adbffc4a15e7147" providerId="LiveId" clId="{7E4A8FF5-4ACB-4688-AC11-1BD7F99E8259}" dt="2023-02-23T21:06:14.161" v="264" actId="700"/>
          <ac:spMkLst>
            <pc:docMk/>
            <pc:sldMk cId="625524825" sldId="295"/>
            <ac:spMk id="2" creationId="{36CB846B-B0F0-A952-A781-20B5BF45830E}"/>
          </ac:spMkLst>
        </pc:spChg>
        <pc:spChg chg="del mod ord">
          <ac:chgData name="Shang Yuzhang" userId="3adbffc4a15e7147" providerId="LiveId" clId="{7E4A8FF5-4ACB-4688-AC11-1BD7F99E8259}" dt="2023-02-23T21:06:14.161" v="264" actId="700"/>
          <ac:spMkLst>
            <pc:docMk/>
            <pc:sldMk cId="625524825" sldId="295"/>
            <ac:spMk id="3" creationId="{E1ED1BB9-9DF1-75DF-0990-782D84884D3C}"/>
          </ac:spMkLst>
        </pc:spChg>
        <pc:spChg chg="add mod ord">
          <ac:chgData name="Shang Yuzhang" userId="3adbffc4a15e7147" providerId="LiveId" clId="{7E4A8FF5-4ACB-4688-AC11-1BD7F99E8259}" dt="2023-02-23T21:06:27.139" v="268" actId="27636"/>
          <ac:spMkLst>
            <pc:docMk/>
            <pc:sldMk cId="625524825" sldId="295"/>
            <ac:spMk id="4" creationId="{8935A7B6-B5F4-7CA9-2CC5-353394E208D2}"/>
          </ac:spMkLst>
        </pc:spChg>
        <pc:spChg chg="add mod ord">
          <ac:chgData name="Shang Yuzhang" userId="3adbffc4a15e7147" providerId="LiveId" clId="{7E4A8FF5-4ACB-4688-AC11-1BD7F99E8259}" dt="2023-02-23T21:07:08.046" v="297"/>
          <ac:spMkLst>
            <pc:docMk/>
            <pc:sldMk cId="625524825" sldId="295"/>
            <ac:spMk id="5" creationId="{57986B98-877D-C976-7F8E-A8068F04EB5A}"/>
          </ac:spMkLst>
        </pc:spChg>
      </pc:sldChg>
      <pc:sldChg chg="new del">
        <pc:chgData name="Shang Yuzhang" userId="3adbffc4a15e7147" providerId="LiveId" clId="{7E4A8FF5-4ACB-4688-AC11-1BD7F99E8259}" dt="2023-02-23T21:09:01.345" v="303" actId="680"/>
        <pc:sldMkLst>
          <pc:docMk/>
          <pc:sldMk cId="1178175520" sldId="296"/>
        </pc:sldMkLst>
      </pc:sldChg>
      <pc:sldChg chg="modSp del mod">
        <pc:chgData name="Shang Yuzhang" userId="3adbffc4a15e7147" providerId="LiveId" clId="{7E4A8FF5-4ACB-4688-AC11-1BD7F99E8259}" dt="2023-02-23T21:07:59.423" v="300"/>
        <pc:sldMkLst>
          <pc:docMk/>
          <pc:sldMk cId="1241453104" sldId="296"/>
        </pc:sldMkLst>
        <pc:spChg chg="mod">
          <ac:chgData name="Shang Yuzhang" userId="3adbffc4a15e7147" providerId="LiveId" clId="{7E4A8FF5-4ACB-4688-AC11-1BD7F99E8259}" dt="2023-02-23T21:07:52.362" v="299" actId="1076"/>
          <ac:spMkLst>
            <pc:docMk/>
            <pc:sldMk cId="1241453104" sldId="296"/>
            <ac:spMk id="14" creationId="{00000000-0000-0000-0000-000000000000}"/>
          </ac:spMkLst>
        </pc:spChg>
      </pc:sldChg>
      <pc:sldChg chg="new del">
        <pc:chgData name="Shang Yuzhang" userId="3adbffc4a15e7147" providerId="LiveId" clId="{7E4A8FF5-4ACB-4688-AC11-1BD7F99E8259}" dt="2023-02-23T21:09:09.799" v="305" actId="47"/>
        <pc:sldMkLst>
          <pc:docMk/>
          <pc:sldMk cId="3730149871" sldId="296"/>
        </pc:sldMkLst>
      </pc:sldChg>
      <pc:sldChg chg="addSp delSp modSp new mod modClrScheme chgLayout">
        <pc:chgData name="Shang Yuzhang" userId="3adbffc4a15e7147" providerId="LiveId" clId="{7E4A8FF5-4ACB-4688-AC11-1BD7F99E8259}" dt="2023-02-24T17:55:32.387" v="1449" actId="1076"/>
        <pc:sldMkLst>
          <pc:docMk/>
          <pc:sldMk cId="4086788294" sldId="296"/>
        </pc:sldMkLst>
        <pc:spChg chg="del mod ord">
          <ac:chgData name="Shang Yuzhang" userId="3adbffc4a15e7147" providerId="LiveId" clId="{7E4A8FF5-4ACB-4688-AC11-1BD7F99E8259}" dt="2023-02-23T21:09:46.349" v="307" actId="700"/>
          <ac:spMkLst>
            <pc:docMk/>
            <pc:sldMk cId="4086788294" sldId="296"/>
            <ac:spMk id="2" creationId="{F70DC32C-F148-5A2A-991F-53B48E3CDF3A}"/>
          </ac:spMkLst>
        </pc:spChg>
        <pc:spChg chg="del mod ord">
          <ac:chgData name="Shang Yuzhang" userId="3adbffc4a15e7147" providerId="LiveId" clId="{7E4A8FF5-4ACB-4688-AC11-1BD7F99E8259}" dt="2023-02-23T21:09:46.349" v="307" actId="700"/>
          <ac:spMkLst>
            <pc:docMk/>
            <pc:sldMk cId="4086788294" sldId="296"/>
            <ac:spMk id="3" creationId="{78D1E43E-107B-9FC3-D64C-0BAC469C5A96}"/>
          </ac:spMkLst>
        </pc:spChg>
        <pc:spChg chg="add mod ord">
          <ac:chgData name="Shang Yuzhang" userId="3adbffc4a15e7147" providerId="LiveId" clId="{7E4A8FF5-4ACB-4688-AC11-1BD7F99E8259}" dt="2023-02-23T21:09:54.740" v="308"/>
          <ac:spMkLst>
            <pc:docMk/>
            <pc:sldMk cId="4086788294" sldId="296"/>
            <ac:spMk id="4" creationId="{D8594F9A-CABA-F522-0540-8EE36B1110A1}"/>
          </ac:spMkLst>
        </pc:spChg>
        <pc:spChg chg="add del mod ord">
          <ac:chgData name="Shang Yuzhang" userId="3adbffc4a15e7147" providerId="LiveId" clId="{7E4A8FF5-4ACB-4688-AC11-1BD7F99E8259}" dt="2023-02-23T21:11:11.743" v="318" actId="478"/>
          <ac:spMkLst>
            <pc:docMk/>
            <pc:sldMk cId="4086788294" sldId="296"/>
            <ac:spMk id="5" creationId="{1DE82A0B-31C9-3190-922D-ECDABEADFA06}"/>
          </ac:spMkLst>
        </pc:spChg>
        <pc:spChg chg="add mod ord">
          <ac:chgData name="Shang Yuzhang" userId="3adbffc4a15e7147" providerId="LiveId" clId="{7E4A8FF5-4ACB-4688-AC11-1BD7F99E8259}" dt="2023-02-24T17:54:09.908" v="1431" actId="5793"/>
          <ac:spMkLst>
            <pc:docMk/>
            <pc:sldMk cId="4086788294" sldId="296"/>
            <ac:spMk id="6" creationId="{6C60D445-9304-5D04-55A0-E5F94DFE880E}"/>
          </ac:spMkLst>
        </pc:spChg>
        <pc:graphicFrameChg chg="add mod">
          <ac:chgData name="Shang Yuzhang" userId="3adbffc4a15e7147" providerId="LiveId" clId="{7E4A8FF5-4ACB-4688-AC11-1BD7F99E8259}" dt="2023-02-24T17:54:51.473" v="1438" actId="1076"/>
          <ac:graphicFrameMkLst>
            <pc:docMk/>
            <pc:sldMk cId="4086788294" sldId="296"/>
            <ac:graphicFrameMk id="7" creationId="{3F819737-02AF-C1D1-9109-32F437EDAC4E}"/>
          </ac:graphicFrameMkLst>
        </pc:graphicFrameChg>
        <pc:picChg chg="add del mod">
          <ac:chgData name="Shang Yuzhang" userId="3adbffc4a15e7147" providerId="LiveId" clId="{7E4A8FF5-4ACB-4688-AC11-1BD7F99E8259}" dt="2023-02-24T17:54:30.931" v="1432" actId="478"/>
          <ac:picMkLst>
            <pc:docMk/>
            <pc:sldMk cId="4086788294" sldId="296"/>
            <ac:picMk id="3" creationId="{52C76890-7F7D-45DE-D210-6C5BF579EA79}"/>
          </ac:picMkLst>
        </pc:picChg>
        <pc:picChg chg="add mod">
          <ac:chgData name="Shang Yuzhang" userId="3adbffc4a15e7147" providerId="LiveId" clId="{7E4A8FF5-4ACB-4688-AC11-1BD7F99E8259}" dt="2023-02-24T17:54:48.982" v="1437" actId="1076"/>
          <ac:picMkLst>
            <pc:docMk/>
            <pc:sldMk cId="4086788294" sldId="296"/>
            <ac:picMk id="8" creationId="{8DFD67ED-B06E-0844-5684-8FDB73293C75}"/>
          </ac:picMkLst>
        </pc:picChg>
        <pc:picChg chg="add del mod">
          <ac:chgData name="Shang Yuzhang" userId="3adbffc4a15e7147" providerId="LiveId" clId="{7E4A8FF5-4ACB-4688-AC11-1BD7F99E8259}" dt="2023-02-24T17:53:47.939" v="1426" actId="478"/>
          <ac:picMkLst>
            <pc:docMk/>
            <pc:sldMk cId="4086788294" sldId="296"/>
            <ac:picMk id="9" creationId="{6793ED0C-5CA4-6578-911F-BD7978A189F3}"/>
          </ac:picMkLst>
        </pc:picChg>
        <pc:picChg chg="add mod">
          <ac:chgData name="Shang Yuzhang" userId="3adbffc4a15e7147" providerId="LiveId" clId="{7E4A8FF5-4ACB-4688-AC11-1BD7F99E8259}" dt="2023-02-24T17:55:32.387" v="1449" actId="1076"/>
          <ac:picMkLst>
            <pc:docMk/>
            <pc:sldMk cId="4086788294" sldId="296"/>
            <ac:picMk id="11" creationId="{58EAF321-B82F-D687-49A1-284A846A48F4}"/>
          </ac:picMkLst>
        </pc:picChg>
      </pc:sldChg>
      <pc:sldChg chg="delSp modSp new mod">
        <pc:chgData name="Shang Yuzhang" userId="3adbffc4a15e7147" providerId="LiveId" clId="{7E4A8FF5-4ACB-4688-AC11-1BD7F99E8259}" dt="2023-02-24T17:56:17.683" v="1455" actId="20577"/>
        <pc:sldMkLst>
          <pc:docMk/>
          <pc:sldMk cId="2140348562" sldId="297"/>
        </pc:sldMkLst>
        <pc:spChg chg="mod">
          <ac:chgData name="Shang Yuzhang" userId="3adbffc4a15e7147" providerId="LiveId" clId="{7E4A8FF5-4ACB-4688-AC11-1BD7F99E8259}" dt="2023-02-23T21:16:05.823" v="336" actId="20577"/>
          <ac:spMkLst>
            <pc:docMk/>
            <pc:sldMk cId="2140348562" sldId="297"/>
            <ac:spMk id="2" creationId="{480B5873-1916-EDFA-D72B-8D66ECDEC067}"/>
          </ac:spMkLst>
        </pc:spChg>
        <pc:spChg chg="mod">
          <ac:chgData name="Shang Yuzhang" userId="3adbffc4a15e7147" providerId="LiveId" clId="{7E4A8FF5-4ACB-4688-AC11-1BD7F99E8259}" dt="2023-02-24T17:56:17.683" v="1455" actId="20577"/>
          <ac:spMkLst>
            <pc:docMk/>
            <pc:sldMk cId="2140348562" sldId="297"/>
            <ac:spMk id="3" creationId="{0886D99B-25DA-200A-9B05-EDC1530A311F}"/>
          </ac:spMkLst>
        </pc:spChg>
        <pc:spChg chg="del">
          <ac:chgData name="Shang Yuzhang" userId="3adbffc4a15e7147" providerId="LiveId" clId="{7E4A8FF5-4ACB-4688-AC11-1BD7F99E8259}" dt="2023-02-23T21:16:14.833" v="337" actId="478"/>
          <ac:spMkLst>
            <pc:docMk/>
            <pc:sldMk cId="2140348562" sldId="297"/>
            <ac:spMk id="4" creationId="{C63FD4B1-4605-0697-EB84-A78ED1D5DE59}"/>
          </ac:spMkLst>
        </pc:spChg>
      </pc:sldChg>
      <pc:sldChg chg="addSp delSp modSp new mod">
        <pc:chgData name="Shang Yuzhang" userId="3adbffc4a15e7147" providerId="LiveId" clId="{7E4A8FF5-4ACB-4688-AC11-1BD7F99E8259}" dt="2023-02-23T21:19:27.849" v="373"/>
        <pc:sldMkLst>
          <pc:docMk/>
          <pc:sldMk cId="797142039" sldId="298"/>
        </pc:sldMkLst>
        <pc:spChg chg="mod">
          <ac:chgData name="Shang Yuzhang" userId="3adbffc4a15e7147" providerId="LiveId" clId="{7E4A8FF5-4ACB-4688-AC11-1BD7F99E8259}" dt="2023-02-23T21:17:31.537" v="351"/>
          <ac:spMkLst>
            <pc:docMk/>
            <pc:sldMk cId="797142039" sldId="298"/>
            <ac:spMk id="2" creationId="{A9F03FCA-86E7-E119-6EFC-6225059A64B1}"/>
          </ac:spMkLst>
        </pc:spChg>
        <pc:spChg chg="mod">
          <ac:chgData name="Shang Yuzhang" userId="3adbffc4a15e7147" providerId="LiveId" clId="{7E4A8FF5-4ACB-4688-AC11-1BD7F99E8259}" dt="2023-02-23T21:18:42.353" v="369" actId="20577"/>
          <ac:spMkLst>
            <pc:docMk/>
            <pc:sldMk cId="797142039" sldId="298"/>
            <ac:spMk id="3" creationId="{01F95B89-0078-F83D-CA5D-4C2245220C04}"/>
          </ac:spMkLst>
        </pc:spChg>
        <pc:spChg chg="del">
          <ac:chgData name="Shang Yuzhang" userId="3adbffc4a15e7147" providerId="LiveId" clId="{7E4A8FF5-4ACB-4688-AC11-1BD7F99E8259}" dt="2023-02-23T21:17:43.617" v="352" actId="478"/>
          <ac:spMkLst>
            <pc:docMk/>
            <pc:sldMk cId="797142039" sldId="298"/>
            <ac:spMk id="4" creationId="{371B699C-D1BE-D2A6-171F-FDEDAAF956DB}"/>
          </ac:spMkLst>
        </pc:spChg>
        <pc:graphicFrameChg chg="add mod">
          <ac:chgData name="Shang Yuzhang" userId="3adbffc4a15e7147" providerId="LiveId" clId="{7E4A8FF5-4ACB-4688-AC11-1BD7F99E8259}" dt="2023-02-23T21:17:52.201" v="355" actId="14100"/>
          <ac:graphicFrameMkLst>
            <pc:docMk/>
            <pc:sldMk cId="797142039" sldId="298"/>
            <ac:graphicFrameMk id="5" creationId="{FD23867B-80AA-E5FF-C75B-870840346210}"/>
          </ac:graphicFrameMkLst>
        </pc:graphicFrameChg>
        <pc:graphicFrameChg chg="add mod">
          <ac:chgData name="Shang Yuzhang" userId="3adbffc4a15e7147" providerId="LiveId" clId="{7E4A8FF5-4ACB-4688-AC11-1BD7F99E8259}" dt="2023-02-23T21:19:04.439" v="372" actId="1076"/>
          <ac:graphicFrameMkLst>
            <pc:docMk/>
            <pc:sldMk cId="797142039" sldId="298"/>
            <ac:graphicFrameMk id="6" creationId="{E1B4CC97-D6BA-6AD8-D4E3-907894E9CADE}"/>
          </ac:graphicFrameMkLst>
        </pc:graphicFrameChg>
        <pc:graphicFrameChg chg="del">
          <ac:chgData name="Shang Yuzhang" userId="3adbffc4a15e7147" providerId="LiveId" clId="{7E4A8FF5-4ACB-4688-AC11-1BD7F99E8259}" dt="2023-02-23T21:19:27.849" v="373"/>
          <ac:graphicFrameMkLst>
            <pc:docMk/>
            <pc:sldMk cId="797142039" sldId="298"/>
            <ac:graphicFrameMk id="7" creationId="{DBF07B68-7A37-4CAA-D3C6-6E2F91330E49}"/>
          </ac:graphicFrameMkLst>
        </pc:graphicFrameChg>
      </pc:sldChg>
      <pc:sldChg chg="addSp delSp modSp mod">
        <pc:chgData name="Shang Yuzhang" userId="3adbffc4a15e7147" providerId="LiveId" clId="{7E4A8FF5-4ACB-4688-AC11-1BD7F99E8259}" dt="2023-02-23T21:32:32.347" v="473" actId="1076"/>
        <pc:sldMkLst>
          <pc:docMk/>
          <pc:sldMk cId="2318432186" sldId="299"/>
        </pc:sldMkLst>
        <pc:spChg chg="mod">
          <ac:chgData name="Shang Yuzhang" userId="3adbffc4a15e7147" providerId="LiveId" clId="{7E4A8FF5-4ACB-4688-AC11-1BD7F99E8259}" dt="2023-02-23T21:19:45.671" v="374"/>
          <ac:spMkLst>
            <pc:docMk/>
            <pc:sldMk cId="2318432186" sldId="299"/>
            <ac:spMk id="2" creationId="{A9F03FCA-86E7-E119-6EFC-6225059A64B1}"/>
          </ac:spMkLst>
        </pc:spChg>
        <pc:spChg chg="mod">
          <ac:chgData name="Shang Yuzhang" userId="3adbffc4a15e7147" providerId="LiveId" clId="{7E4A8FF5-4ACB-4688-AC11-1BD7F99E8259}" dt="2023-02-23T21:21:14.083" v="457" actId="14100"/>
          <ac:spMkLst>
            <pc:docMk/>
            <pc:sldMk cId="2318432186" sldId="299"/>
            <ac:spMk id="3" creationId="{01F95B89-0078-F83D-CA5D-4C2245220C04}"/>
          </ac:spMkLst>
        </pc:spChg>
        <pc:graphicFrameChg chg="add mod">
          <ac:chgData name="Shang Yuzhang" userId="3adbffc4a15e7147" providerId="LiveId" clId="{7E4A8FF5-4ACB-4688-AC11-1BD7F99E8259}" dt="2023-02-23T21:32:32.347" v="473" actId="1076"/>
          <ac:graphicFrameMkLst>
            <pc:docMk/>
            <pc:sldMk cId="2318432186" sldId="299"/>
            <ac:graphicFrameMk id="4" creationId="{B569AD16-FD61-DC46-FE83-362B9C3648E7}"/>
          </ac:graphicFrameMkLst>
        </pc:graphicFrameChg>
        <pc:graphicFrameChg chg="del">
          <ac:chgData name="Shang Yuzhang" userId="3adbffc4a15e7147" providerId="LiveId" clId="{7E4A8FF5-4ACB-4688-AC11-1BD7F99E8259}" dt="2023-02-23T21:20:23.798" v="381" actId="478"/>
          <ac:graphicFrameMkLst>
            <pc:docMk/>
            <pc:sldMk cId="2318432186" sldId="299"/>
            <ac:graphicFrameMk id="5" creationId="{FD23867B-80AA-E5FF-C75B-870840346210}"/>
          </ac:graphicFrameMkLst>
        </pc:graphicFrameChg>
        <pc:graphicFrameChg chg="del">
          <ac:chgData name="Shang Yuzhang" userId="3adbffc4a15e7147" providerId="LiveId" clId="{7E4A8FF5-4ACB-4688-AC11-1BD7F99E8259}" dt="2023-02-23T21:20:15.093" v="377" actId="478"/>
          <ac:graphicFrameMkLst>
            <pc:docMk/>
            <pc:sldMk cId="2318432186" sldId="299"/>
            <ac:graphicFrameMk id="6" creationId="{E1B4CC97-D6BA-6AD8-D4E3-907894E9CADE}"/>
          </ac:graphicFrameMkLst>
        </pc:graphicFrameChg>
      </pc:sldChg>
      <pc:sldChg chg="addSp delSp modSp new mod">
        <pc:chgData name="Shang Yuzhang" userId="3adbffc4a15e7147" providerId="LiveId" clId="{7E4A8FF5-4ACB-4688-AC11-1BD7F99E8259}" dt="2023-02-23T21:23:03.792" v="471" actId="1076"/>
        <pc:sldMkLst>
          <pc:docMk/>
          <pc:sldMk cId="3785779240" sldId="300"/>
        </pc:sldMkLst>
        <pc:spChg chg="mod">
          <ac:chgData name="Shang Yuzhang" userId="3adbffc4a15e7147" providerId="LiveId" clId="{7E4A8FF5-4ACB-4688-AC11-1BD7F99E8259}" dt="2023-02-23T21:22:27.422" v="461"/>
          <ac:spMkLst>
            <pc:docMk/>
            <pc:sldMk cId="3785779240" sldId="300"/>
            <ac:spMk id="2" creationId="{923B8216-628A-1B58-03E1-F94C292619FE}"/>
          </ac:spMkLst>
        </pc:spChg>
        <pc:spChg chg="mod">
          <ac:chgData name="Shang Yuzhang" userId="3adbffc4a15e7147" providerId="LiveId" clId="{7E4A8FF5-4ACB-4688-AC11-1BD7F99E8259}" dt="2023-02-23T21:22:45.816" v="466" actId="5793"/>
          <ac:spMkLst>
            <pc:docMk/>
            <pc:sldMk cId="3785779240" sldId="300"/>
            <ac:spMk id="3" creationId="{A3AAB193-7276-B975-5FCE-C31444C4A6BF}"/>
          </ac:spMkLst>
        </pc:spChg>
        <pc:spChg chg="del mod">
          <ac:chgData name="Shang Yuzhang" userId="3adbffc4a15e7147" providerId="LiveId" clId="{7E4A8FF5-4ACB-4688-AC11-1BD7F99E8259}" dt="2023-02-23T21:22:59.769" v="470"/>
          <ac:spMkLst>
            <pc:docMk/>
            <pc:sldMk cId="3785779240" sldId="300"/>
            <ac:spMk id="4" creationId="{132C14F3-F6EB-ED21-AE22-65AAA0987CB9}"/>
          </ac:spMkLst>
        </pc:spChg>
        <pc:graphicFrameChg chg="add mod">
          <ac:chgData name="Shang Yuzhang" userId="3adbffc4a15e7147" providerId="LiveId" clId="{7E4A8FF5-4ACB-4688-AC11-1BD7F99E8259}" dt="2023-02-23T21:22:51.447" v="468" actId="1076"/>
          <ac:graphicFrameMkLst>
            <pc:docMk/>
            <pc:sldMk cId="3785779240" sldId="300"/>
            <ac:graphicFrameMk id="5" creationId="{E647DA79-D49A-47EA-689C-7CEA9CA8B7AB}"/>
          </ac:graphicFrameMkLst>
        </pc:graphicFrameChg>
        <pc:graphicFrameChg chg="add mod">
          <ac:chgData name="Shang Yuzhang" userId="3adbffc4a15e7147" providerId="LiveId" clId="{7E4A8FF5-4ACB-4688-AC11-1BD7F99E8259}" dt="2023-02-23T21:22:51.447" v="468" actId="1076"/>
          <ac:graphicFrameMkLst>
            <pc:docMk/>
            <pc:sldMk cId="3785779240" sldId="300"/>
            <ac:graphicFrameMk id="6" creationId="{495E5F01-C4C5-325A-6187-540D30DC37BD}"/>
          </ac:graphicFrameMkLst>
        </pc:graphicFrameChg>
        <pc:picChg chg="add mod">
          <ac:chgData name="Shang Yuzhang" userId="3adbffc4a15e7147" providerId="LiveId" clId="{7E4A8FF5-4ACB-4688-AC11-1BD7F99E8259}" dt="2023-02-23T21:23:03.792" v="471" actId="1076"/>
          <ac:picMkLst>
            <pc:docMk/>
            <pc:sldMk cId="3785779240" sldId="300"/>
            <ac:picMk id="7" creationId="{720CF1AE-407A-7AF7-DB81-46B2CA5065AC}"/>
          </ac:picMkLst>
        </pc:picChg>
      </pc:sldChg>
      <pc:sldChg chg="addSp delSp modSp new mod">
        <pc:chgData name="Shang Yuzhang" userId="3adbffc4a15e7147" providerId="LiveId" clId="{7E4A8FF5-4ACB-4688-AC11-1BD7F99E8259}" dt="2023-02-23T21:49:17.405" v="501" actId="1076"/>
        <pc:sldMkLst>
          <pc:docMk/>
          <pc:sldMk cId="291018445" sldId="301"/>
        </pc:sldMkLst>
        <pc:spChg chg="mod">
          <ac:chgData name="Shang Yuzhang" userId="3adbffc4a15e7147" providerId="LiveId" clId="{7E4A8FF5-4ACB-4688-AC11-1BD7F99E8259}" dt="2023-02-23T21:48:58.433" v="496"/>
          <ac:spMkLst>
            <pc:docMk/>
            <pc:sldMk cId="291018445" sldId="301"/>
            <ac:spMk id="2" creationId="{F3A5FD29-DAA1-C418-659C-2A5C0CA67BB9}"/>
          </ac:spMkLst>
        </pc:spChg>
        <pc:spChg chg="mod">
          <ac:chgData name="Shang Yuzhang" userId="3adbffc4a15e7147" providerId="LiveId" clId="{7E4A8FF5-4ACB-4688-AC11-1BD7F99E8259}" dt="2023-02-23T21:49:12.470" v="500" actId="14100"/>
          <ac:spMkLst>
            <pc:docMk/>
            <pc:sldMk cId="291018445" sldId="301"/>
            <ac:spMk id="3" creationId="{5CED65EF-75E1-FA4B-E0F2-403DBD40A447}"/>
          </ac:spMkLst>
        </pc:spChg>
        <pc:spChg chg="del">
          <ac:chgData name="Shang Yuzhang" userId="3adbffc4a15e7147" providerId="LiveId" clId="{7E4A8FF5-4ACB-4688-AC11-1BD7F99E8259}" dt="2023-02-23T21:49:04.827" v="497" actId="478"/>
          <ac:spMkLst>
            <pc:docMk/>
            <pc:sldMk cId="291018445" sldId="301"/>
            <ac:spMk id="4" creationId="{3F8696EC-7A37-DEA5-DB46-A52D44261CB7}"/>
          </ac:spMkLst>
        </pc:spChg>
        <pc:picChg chg="add mod">
          <ac:chgData name="Shang Yuzhang" userId="3adbffc4a15e7147" providerId="LiveId" clId="{7E4A8FF5-4ACB-4688-AC11-1BD7F99E8259}" dt="2023-02-23T21:49:17.405" v="501" actId="1076"/>
          <ac:picMkLst>
            <pc:docMk/>
            <pc:sldMk cId="291018445" sldId="301"/>
            <ac:picMk id="5" creationId="{10DD4F6C-9601-0E18-AB47-27FB472A4609}"/>
          </ac:picMkLst>
        </pc:picChg>
      </pc:sldChg>
      <pc:sldChg chg="addSp delSp modSp mod modClrScheme chgLayout">
        <pc:chgData name="Shang Yuzhang" userId="3adbffc4a15e7147" providerId="LiveId" clId="{7E4A8FF5-4ACB-4688-AC11-1BD7F99E8259}" dt="2023-02-23T21:50:41.309" v="513"/>
        <pc:sldMkLst>
          <pc:docMk/>
          <pc:sldMk cId="2102523094" sldId="302"/>
        </pc:sldMkLst>
        <pc:spChg chg="mod ord">
          <ac:chgData name="Shang Yuzhang" userId="3adbffc4a15e7147" providerId="LiveId" clId="{7E4A8FF5-4ACB-4688-AC11-1BD7F99E8259}" dt="2023-02-23T21:50:19.564" v="511" actId="700"/>
          <ac:spMkLst>
            <pc:docMk/>
            <pc:sldMk cId="2102523094" sldId="302"/>
            <ac:spMk id="2" creationId="{F3A5FD29-DAA1-C418-659C-2A5C0CA67BB9}"/>
          </ac:spMkLst>
        </pc:spChg>
        <pc:spChg chg="del">
          <ac:chgData name="Shang Yuzhang" userId="3adbffc4a15e7147" providerId="LiveId" clId="{7E4A8FF5-4ACB-4688-AC11-1BD7F99E8259}" dt="2023-02-23T21:50:10.534" v="509" actId="478"/>
          <ac:spMkLst>
            <pc:docMk/>
            <pc:sldMk cId="2102523094" sldId="302"/>
            <ac:spMk id="3" creationId="{5CED65EF-75E1-FA4B-E0F2-403DBD40A447}"/>
          </ac:spMkLst>
        </pc:spChg>
        <pc:spChg chg="add del mod">
          <ac:chgData name="Shang Yuzhang" userId="3adbffc4a15e7147" providerId="LiveId" clId="{7E4A8FF5-4ACB-4688-AC11-1BD7F99E8259}" dt="2023-02-23T21:50:12.987" v="510" actId="478"/>
          <ac:spMkLst>
            <pc:docMk/>
            <pc:sldMk cId="2102523094" sldId="302"/>
            <ac:spMk id="6" creationId="{41C136AE-87F5-D6D1-F9BD-1870474FACCF}"/>
          </ac:spMkLst>
        </pc:spChg>
        <pc:spChg chg="add del mod ord">
          <ac:chgData name="Shang Yuzhang" userId="3adbffc4a15e7147" providerId="LiveId" clId="{7E4A8FF5-4ACB-4688-AC11-1BD7F99E8259}" dt="2023-02-23T21:50:34.940" v="512"/>
          <ac:spMkLst>
            <pc:docMk/>
            <pc:sldMk cId="2102523094" sldId="302"/>
            <ac:spMk id="7" creationId="{3C45EB72-DAD8-6FA3-6DCC-AE076E850F47}"/>
          </ac:spMkLst>
        </pc:spChg>
        <pc:spChg chg="add del mod ord">
          <ac:chgData name="Shang Yuzhang" userId="3adbffc4a15e7147" providerId="LiveId" clId="{7E4A8FF5-4ACB-4688-AC11-1BD7F99E8259}" dt="2023-02-23T21:50:41.309" v="513"/>
          <ac:spMkLst>
            <pc:docMk/>
            <pc:sldMk cId="2102523094" sldId="302"/>
            <ac:spMk id="8" creationId="{57AD5C0E-45AE-DAE5-4127-105110D75351}"/>
          </ac:spMkLst>
        </pc:spChg>
        <pc:picChg chg="del">
          <ac:chgData name="Shang Yuzhang" userId="3adbffc4a15e7147" providerId="LiveId" clId="{7E4A8FF5-4ACB-4688-AC11-1BD7F99E8259}" dt="2023-02-23T21:50:10.534" v="509" actId="478"/>
          <ac:picMkLst>
            <pc:docMk/>
            <pc:sldMk cId="2102523094" sldId="302"/>
            <ac:picMk id="5" creationId="{10DD4F6C-9601-0E18-AB47-27FB472A4609}"/>
          </ac:picMkLst>
        </pc:picChg>
        <pc:picChg chg="add mod">
          <ac:chgData name="Shang Yuzhang" userId="3adbffc4a15e7147" providerId="LiveId" clId="{7E4A8FF5-4ACB-4688-AC11-1BD7F99E8259}" dt="2023-02-23T21:50:34.940" v="512"/>
          <ac:picMkLst>
            <pc:docMk/>
            <pc:sldMk cId="2102523094" sldId="302"/>
            <ac:picMk id="9" creationId="{51D0EE8D-D6FF-0962-8598-0963232E5DEB}"/>
          </ac:picMkLst>
        </pc:picChg>
        <pc:picChg chg="add mod">
          <ac:chgData name="Shang Yuzhang" userId="3adbffc4a15e7147" providerId="LiveId" clId="{7E4A8FF5-4ACB-4688-AC11-1BD7F99E8259}" dt="2023-02-23T21:50:41.309" v="513"/>
          <ac:picMkLst>
            <pc:docMk/>
            <pc:sldMk cId="2102523094" sldId="302"/>
            <ac:picMk id="10" creationId="{4EDF1003-6AD6-2CD5-9465-C1126E9B94AE}"/>
          </ac:picMkLst>
        </pc:picChg>
      </pc:sldChg>
      <pc:sldChg chg="modSp mod">
        <pc:chgData name="Shang Yuzhang" userId="3adbffc4a15e7147" providerId="LiveId" clId="{7E4A8FF5-4ACB-4688-AC11-1BD7F99E8259}" dt="2023-02-24T15:49:03.941" v="1399" actId="1076"/>
        <pc:sldMkLst>
          <pc:docMk/>
          <pc:sldMk cId="4250793574" sldId="303"/>
        </pc:sldMkLst>
        <pc:spChg chg="mod">
          <ac:chgData name="Shang Yuzhang" userId="3adbffc4a15e7147" providerId="LiveId" clId="{7E4A8FF5-4ACB-4688-AC11-1BD7F99E8259}" dt="2023-02-23T21:51:36.313" v="514"/>
          <ac:spMkLst>
            <pc:docMk/>
            <pc:sldMk cId="4250793574" sldId="303"/>
            <ac:spMk id="4" creationId="{8935A7B6-B5F4-7CA9-2CC5-353394E208D2}"/>
          </ac:spMkLst>
        </pc:spChg>
        <pc:spChg chg="mod">
          <ac:chgData name="Shang Yuzhang" userId="3adbffc4a15e7147" providerId="LiveId" clId="{7E4A8FF5-4ACB-4688-AC11-1BD7F99E8259}" dt="2023-02-24T15:49:03.941" v="1399" actId="1076"/>
          <ac:spMkLst>
            <pc:docMk/>
            <pc:sldMk cId="4250793574" sldId="303"/>
            <ac:spMk id="5" creationId="{57986B98-877D-C976-7F8E-A8068F04EB5A}"/>
          </ac:spMkLst>
        </pc:spChg>
      </pc:sldChg>
      <pc:sldChg chg="addSp delSp modSp new mod modClrScheme chgLayout">
        <pc:chgData name="Shang Yuzhang" userId="3adbffc4a15e7147" providerId="LiveId" clId="{7E4A8FF5-4ACB-4688-AC11-1BD7F99E8259}" dt="2023-02-23T22:08:18.938" v="825" actId="14100"/>
        <pc:sldMkLst>
          <pc:docMk/>
          <pc:sldMk cId="331661793" sldId="304"/>
        </pc:sldMkLst>
        <pc:spChg chg="del mod ord">
          <ac:chgData name="Shang Yuzhang" userId="3adbffc4a15e7147" providerId="LiveId" clId="{7E4A8FF5-4ACB-4688-AC11-1BD7F99E8259}" dt="2023-02-23T21:55:11.185" v="542" actId="700"/>
          <ac:spMkLst>
            <pc:docMk/>
            <pc:sldMk cId="331661793" sldId="304"/>
            <ac:spMk id="2" creationId="{A649B99C-11A3-D2B0-C28D-79ACEF47B575}"/>
          </ac:spMkLst>
        </pc:spChg>
        <pc:spChg chg="del mod ord">
          <ac:chgData name="Shang Yuzhang" userId="3adbffc4a15e7147" providerId="LiveId" clId="{7E4A8FF5-4ACB-4688-AC11-1BD7F99E8259}" dt="2023-02-23T21:55:11.185" v="542" actId="700"/>
          <ac:spMkLst>
            <pc:docMk/>
            <pc:sldMk cId="331661793" sldId="304"/>
            <ac:spMk id="3" creationId="{062FFB34-5417-6579-4A87-C8D4C0FFA3AB}"/>
          </ac:spMkLst>
        </pc:spChg>
        <pc:spChg chg="add mod ord">
          <ac:chgData name="Shang Yuzhang" userId="3adbffc4a15e7147" providerId="LiveId" clId="{7E4A8FF5-4ACB-4688-AC11-1BD7F99E8259}" dt="2023-02-23T21:56:32.227" v="615"/>
          <ac:spMkLst>
            <pc:docMk/>
            <pc:sldMk cId="331661793" sldId="304"/>
            <ac:spMk id="4" creationId="{5C689AC9-14E6-583A-C84B-3FB061C16A75}"/>
          </ac:spMkLst>
        </pc:spChg>
        <pc:spChg chg="add del mod ord">
          <ac:chgData name="Shang Yuzhang" userId="3adbffc4a15e7147" providerId="LiveId" clId="{7E4A8FF5-4ACB-4688-AC11-1BD7F99E8259}" dt="2023-02-23T21:55:13.510" v="543"/>
          <ac:spMkLst>
            <pc:docMk/>
            <pc:sldMk cId="331661793" sldId="304"/>
            <ac:spMk id="5" creationId="{0E32EDB8-DD71-B8F4-6F01-AD69233B7B11}"/>
          </ac:spMkLst>
        </pc:spChg>
        <pc:spChg chg="add mod ord">
          <ac:chgData name="Shang Yuzhang" userId="3adbffc4a15e7147" providerId="LiveId" clId="{7E4A8FF5-4ACB-4688-AC11-1BD7F99E8259}" dt="2023-02-23T22:08:18.938" v="825" actId="14100"/>
          <ac:spMkLst>
            <pc:docMk/>
            <pc:sldMk cId="331661793" sldId="304"/>
            <ac:spMk id="6" creationId="{18C162B3-CB86-B366-B27B-683F624C3B6E}"/>
          </ac:spMkLst>
        </pc:spChg>
        <pc:spChg chg="add del mod">
          <ac:chgData name="Shang Yuzhang" userId="3adbffc4a15e7147" providerId="LiveId" clId="{7E4A8FF5-4ACB-4688-AC11-1BD7F99E8259}" dt="2023-02-23T22:08:11.610" v="823" actId="478"/>
          <ac:spMkLst>
            <pc:docMk/>
            <pc:sldMk cId="331661793" sldId="304"/>
            <ac:spMk id="7" creationId="{9E3CA6F7-EB31-A8EE-71C6-F753BAAFA2F7}"/>
          </ac:spMkLst>
        </pc:spChg>
        <pc:spChg chg="add del mod">
          <ac:chgData name="Shang Yuzhang" userId="3adbffc4a15e7147" providerId="LiveId" clId="{7E4A8FF5-4ACB-4688-AC11-1BD7F99E8259}" dt="2023-02-23T22:08:14.661" v="824" actId="478"/>
          <ac:spMkLst>
            <pc:docMk/>
            <pc:sldMk cId="331661793" sldId="304"/>
            <ac:spMk id="8" creationId="{69DF4024-A624-3BDD-7B95-823B763CB0E7}"/>
          </ac:spMkLst>
        </pc:spChg>
        <pc:picChg chg="add del mod">
          <ac:chgData name="Shang Yuzhang" userId="3adbffc4a15e7147" providerId="LiveId" clId="{7E4A8FF5-4ACB-4688-AC11-1BD7F99E8259}" dt="2023-02-23T22:08:11.610" v="823" actId="478"/>
          <ac:picMkLst>
            <pc:docMk/>
            <pc:sldMk cId="331661793" sldId="304"/>
            <ac:picMk id="1026" creationId="{74028FC4-827B-80A2-C8D4-F4A54EA16E56}"/>
          </ac:picMkLst>
        </pc:picChg>
      </pc:sldChg>
      <pc:sldChg chg="addSp delSp modSp new mod">
        <pc:chgData name="Shang Yuzhang" userId="3adbffc4a15e7147" providerId="LiveId" clId="{7E4A8FF5-4ACB-4688-AC11-1BD7F99E8259}" dt="2023-02-24T16:15:58.898" v="1417" actId="20577"/>
        <pc:sldMkLst>
          <pc:docMk/>
          <pc:sldMk cId="2513393479" sldId="305"/>
        </pc:sldMkLst>
        <pc:spChg chg="mod">
          <ac:chgData name="Shang Yuzhang" userId="3adbffc4a15e7147" providerId="LiveId" clId="{7E4A8FF5-4ACB-4688-AC11-1BD7F99E8259}" dt="2023-02-23T21:59:28.927" v="799" actId="20577"/>
          <ac:spMkLst>
            <pc:docMk/>
            <pc:sldMk cId="2513393479" sldId="305"/>
            <ac:spMk id="2" creationId="{FED371EB-C387-79D2-72E6-8E53BDCCDABA}"/>
          </ac:spMkLst>
        </pc:spChg>
        <pc:spChg chg="mod">
          <ac:chgData name="Shang Yuzhang" userId="3adbffc4a15e7147" providerId="LiveId" clId="{7E4A8FF5-4ACB-4688-AC11-1BD7F99E8259}" dt="2023-02-23T21:59:39.993" v="804" actId="12"/>
          <ac:spMkLst>
            <pc:docMk/>
            <pc:sldMk cId="2513393479" sldId="305"/>
            <ac:spMk id="3" creationId="{D79AE835-EEB6-0E3E-EE4D-CDD5C8DD5F91}"/>
          </ac:spMkLst>
        </pc:spChg>
        <pc:spChg chg="del">
          <ac:chgData name="Shang Yuzhang" userId="3adbffc4a15e7147" providerId="LiveId" clId="{7E4A8FF5-4ACB-4688-AC11-1BD7F99E8259}" dt="2023-02-23T22:04:54.660" v="820" actId="478"/>
          <ac:spMkLst>
            <pc:docMk/>
            <pc:sldMk cId="2513393479" sldId="305"/>
            <ac:spMk id="4" creationId="{7EC11927-B82E-C033-F154-24DDA51F70E8}"/>
          </ac:spMkLst>
        </pc:spChg>
        <pc:spChg chg="add mod">
          <ac:chgData name="Shang Yuzhang" userId="3adbffc4a15e7147" providerId="LiveId" clId="{7E4A8FF5-4ACB-4688-AC11-1BD7F99E8259}" dt="2023-02-24T16:15:58.898" v="1417" actId="20577"/>
          <ac:spMkLst>
            <pc:docMk/>
            <pc:sldMk cId="2513393479" sldId="305"/>
            <ac:spMk id="6" creationId="{F2EF5057-19E2-513F-23AC-5867ADDBCEFB}"/>
          </ac:spMkLst>
        </pc:spChg>
        <pc:picChg chg="add mod">
          <ac:chgData name="Shang Yuzhang" userId="3adbffc4a15e7147" providerId="LiveId" clId="{7E4A8FF5-4ACB-4688-AC11-1BD7F99E8259}" dt="2023-02-23T23:58:48.207" v="1391" actId="14100"/>
          <ac:picMkLst>
            <pc:docMk/>
            <pc:sldMk cId="2513393479" sldId="305"/>
            <ac:picMk id="5" creationId="{9CA5F9C8-E52B-9D73-15EE-58BC192D30D9}"/>
          </ac:picMkLst>
        </pc:picChg>
      </pc:sldChg>
      <pc:sldChg chg="addSp delSp modSp new mod modNotesTx">
        <pc:chgData name="Shang Yuzhang" userId="3adbffc4a15e7147" providerId="LiveId" clId="{7E4A8FF5-4ACB-4688-AC11-1BD7F99E8259}" dt="2023-02-23T22:19:17.571" v="918" actId="20577"/>
        <pc:sldMkLst>
          <pc:docMk/>
          <pc:sldMk cId="638251693" sldId="306"/>
        </pc:sldMkLst>
        <pc:spChg chg="mod">
          <ac:chgData name="Shang Yuzhang" userId="3adbffc4a15e7147" providerId="LiveId" clId="{7E4A8FF5-4ACB-4688-AC11-1BD7F99E8259}" dt="2023-02-23T22:08:36.036" v="827"/>
          <ac:spMkLst>
            <pc:docMk/>
            <pc:sldMk cId="638251693" sldId="306"/>
            <ac:spMk id="2" creationId="{7405C50A-E5C1-D10D-4C81-41665C625C36}"/>
          </ac:spMkLst>
        </pc:spChg>
        <pc:spChg chg="del">
          <ac:chgData name="Shang Yuzhang" userId="3adbffc4a15e7147" providerId="LiveId" clId="{7E4A8FF5-4ACB-4688-AC11-1BD7F99E8259}" dt="2023-02-23T22:14:58.800" v="828" actId="478"/>
          <ac:spMkLst>
            <pc:docMk/>
            <pc:sldMk cId="638251693" sldId="306"/>
            <ac:spMk id="3" creationId="{E41E681B-C4A9-33E3-91C0-54E26E9B10F7}"/>
          </ac:spMkLst>
        </pc:spChg>
        <pc:spChg chg="del">
          <ac:chgData name="Shang Yuzhang" userId="3adbffc4a15e7147" providerId="LiveId" clId="{7E4A8FF5-4ACB-4688-AC11-1BD7F99E8259}" dt="2023-02-23T22:14:58.800" v="828" actId="478"/>
          <ac:spMkLst>
            <pc:docMk/>
            <pc:sldMk cId="638251693" sldId="306"/>
            <ac:spMk id="4" creationId="{EF92CE6A-3366-3CB6-E718-7C84764D6E95}"/>
          </ac:spMkLst>
        </pc:spChg>
        <pc:spChg chg="add mod">
          <ac:chgData name="Shang Yuzhang" userId="3adbffc4a15e7147" providerId="LiveId" clId="{7E4A8FF5-4ACB-4688-AC11-1BD7F99E8259}" dt="2023-02-23T22:19:07.966" v="913" actId="20577"/>
          <ac:spMkLst>
            <pc:docMk/>
            <pc:sldMk cId="638251693" sldId="306"/>
            <ac:spMk id="5" creationId="{5780CF06-C679-8F19-9881-B1B350F89FE9}"/>
          </ac:spMkLst>
        </pc:spChg>
        <pc:spChg chg="add mod">
          <ac:chgData name="Shang Yuzhang" userId="3adbffc4a15e7147" providerId="LiveId" clId="{7E4A8FF5-4ACB-4688-AC11-1BD7F99E8259}" dt="2023-02-23T22:15:23.912" v="833" actId="1076"/>
          <ac:spMkLst>
            <pc:docMk/>
            <pc:sldMk cId="638251693" sldId="306"/>
            <ac:spMk id="6" creationId="{764DD699-696C-33BD-2B79-CD5A3205054A}"/>
          </ac:spMkLst>
        </pc:spChg>
        <pc:spChg chg="add mod">
          <ac:chgData name="Shang Yuzhang" userId="3adbffc4a15e7147" providerId="LiveId" clId="{7E4A8FF5-4ACB-4688-AC11-1BD7F99E8259}" dt="2023-02-23T22:19:17.571" v="918" actId="20577"/>
          <ac:spMkLst>
            <pc:docMk/>
            <pc:sldMk cId="638251693" sldId="306"/>
            <ac:spMk id="7" creationId="{FCE57A13-1A5D-8BEE-1174-82960E415E8D}"/>
          </ac:spMkLst>
        </pc:spChg>
      </pc:sldChg>
      <pc:sldChg chg="addSp delSp modSp new del mod modClrScheme chgLayout">
        <pc:chgData name="Shang Yuzhang" userId="3adbffc4a15e7147" providerId="LiveId" clId="{7E4A8FF5-4ACB-4688-AC11-1BD7F99E8259}" dt="2023-02-23T22:21:33.196" v="942" actId="680"/>
        <pc:sldMkLst>
          <pc:docMk/>
          <pc:sldMk cId="1620783054" sldId="307"/>
        </pc:sldMkLst>
        <pc:spChg chg="mod">
          <ac:chgData name="Shang Yuzhang" userId="3adbffc4a15e7147" providerId="LiveId" clId="{7E4A8FF5-4ACB-4688-AC11-1BD7F99E8259}" dt="2023-02-23T22:21:32.797" v="940"/>
          <ac:spMkLst>
            <pc:docMk/>
            <pc:sldMk cId="1620783054" sldId="307"/>
            <ac:spMk id="2" creationId="{11A64362-3E68-9E77-0C51-DCED67621291}"/>
          </ac:spMkLst>
        </pc:spChg>
        <pc:spChg chg="add del">
          <ac:chgData name="Shang Yuzhang" userId="3adbffc4a15e7147" providerId="LiveId" clId="{7E4A8FF5-4ACB-4688-AC11-1BD7F99E8259}" dt="2023-02-23T22:21:31.542" v="938" actId="478"/>
          <ac:spMkLst>
            <pc:docMk/>
            <pc:sldMk cId="1620783054" sldId="307"/>
            <ac:spMk id="3" creationId="{08AD3138-F3B8-4A88-0CC8-D8D8B38DC685}"/>
          </ac:spMkLst>
        </pc:spChg>
        <pc:spChg chg="add del">
          <ac:chgData name="Shang Yuzhang" userId="3adbffc4a15e7147" providerId="LiveId" clId="{7E4A8FF5-4ACB-4688-AC11-1BD7F99E8259}" dt="2023-02-23T22:21:31.542" v="938" actId="478"/>
          <ac:spMkLst>
            <pc:docMk/>
            <pc:sldMk cId="1620783054" sldId="307"/>
            <ac:spMk id="4" creationId="{310DA7BC-F1CA-3086-C791-706D5F34D568}"/>
          </ac:spMkLst>
        </pc:spChg>
        <pc:spChg chg="add del mod">
          <ac:chgData name="Shang Yuzhang" userId="3adbffc4a15e7147" providerId="LiveId" clId="{7E4A8FF5-4ACB-4688-AC11-1BD7F99E8259}" dt="2023-02-23T22:21:33.196" v="942" actId="680"/>
          <ac:spMkLst>
            <pc:docMk/>
            <pc:sldMk cId="1620783054" sldId="307"/>
            <ac:spMk id="5" creationId="{CDF8630D-2477-CBE9-5503-21861746C8A0}"/>
          </ac:spMkLst>
        </pc:spChg>
        <pc:spChg chg="add del mod">
          <ac:chgData name="Shang Yuzhang" userId="3adbffc4a15e7147" providerId="LiveId" clId="{7E4A8FF5-4ACB-4688-AC11-1BD7F99E8259}" dt="2023-02-23T22:21:30.708" v="936"/>
          <ac:spMkLst>
            <pc:docMk/>
            <pc:sldMk cId="1620783054" sldId="307"/>
            <ac:spMk id="6" creationId="{ACF3F19D-0AA3-4B39-5A57-331AA2835610}"/>
          </ac:spMkLst>
        </pc:spChg>
        <pc:spChg chg="add del mod">
          <ac:chgData name="Shang Yuzhang" userId="3adbffc4a15e7147" providerId="LiveId" clId="{7E4A8FF5-4ACB-4688-AC11-1BD7F99E8259}" dt="2023-02-23T22:21:28.225" v="930" actId="26606"/>
          <ac:spMkLst>
            <pc:docMk/>
            <pc:sldMk cId="1620783054" sldId="307"/>
            <ac:spMk id="13" creationId="{5F0F1311-41CF-1D5B-40CA-D2684B349499}"/>
          </ac:spMkLst>
        </pc:spChg>
        <pc:spChg chg="add del mod">
          <ac:chgData name="Shang Yuzhang" userId="3adbffc4a15e7147" providerId="LiveId" clId="{7E4A8FF5-4ACB-4688-AC11-1BD7F99E8259}" dt="2023-02-23T22:21:28.225" v="930" actId="26606"/>
          <ac:spMkLst>
            <pc:docMk/>
            <pc:sldMk cId="1620783054" sldId="307"/>
            <ac:spMk id="15" creationId="{9C365149-A6E0-3F5F-BB23-C5EFA3AD8D59}"/>
          </ac:spMkLst>
        </pc:spChg>
        <pc:picChg chg="add del mod">
          <ac:chgData name="Shang Yuzhang" userId="3adbffc4a15e7147" providerId="LiveId" clId="{7E4A8FF5-4ACB-4688-AC11-1BD7F99E8259}" dt="2023-02-23T22:21:30.708" v="936"/>
          <ac:picMkLst>
            <pc:docMk/>
            <pc:sldMk cId="1620783054" sldId="307"/>
            <ac:picMk id="7" creationId="{6822276B-46F1-C415-C50A-291B3567D50D}"/>
          </ac:picMkLst>
        </pc:picChg>
        <pc:picChg chg="add del mod">
          <ac:chgData name="Shang Yuzhang" userId="3adbffc4a15e7147" providerId="LiveId" clId="{7E4A8FF5-4ACB-4688-AC11-1BD7F99E8259}" dt="2023-02-23T22:21:29.255" v="932"/>
          <ac:picMkLst>
            <pc:docMk/>
            <pc:sldMk cId="1620783054" sldId="307"/>
            <ac:picMk id="8" creationId="{B8E1515B-6D7B-7DCF-1AA7-A1C0883BBEC5}"/>
          </ac:picMkLst>
        </pc:picChg>
      </pc:sldChg>
      <pc:sldChg chg="addSp delSp modSp new mod">
        <pc:chgData name="Shang Yuzhang" userId="3adbffc4a15e7147" providerId="LiveId" clId="{7E4A8FF5-4ACB-4688-AC11-1BD7F99E8259}" dt="2023-02-23T22:24:12.069" v="946"/>
        <pc:sldMkLst>
          <pc:docMk/>
          <pc:sldMk cId="1998401112" sldId="307"/>
        </pc:sldMkLst>
        <pc:spChg chg="mod">
          <ac:chgData name="Shang Yuzhang" userId="3adbffc4a15e7147" providerId="LiveId" clId="{7E4A8FF5-4ACB-4688-AC11-1BD7F99E8259}" dt="2023-02-23T22:21:45.861" v="944"/>
          <ac:spMkLst>
            <pc:docMk/>
            <pc:sldMk cId="1998401112" sldId="307"/>
            <ac:spMk id="2" creationId="{B8DD1BD6-49DE-35A6-8621-2AB70EAE1F49}"/>
          </ac:spMkLst>
        </pc:spChg>
        <pc:spChg chg="del">
          <ac:chgData name="Shang Yuzhang" userId="3adbffc4a15e7147" providerId="LiveId" clId="{7E4A8FF5-4ACB-4688-AC11-1BD7F99E8259}" dt="2023-02-23T22:24:06.793" v="945" actId="478"/>
          <ac:spMkLst>
            <pc:docMk/>
            <pc:sldMk cId="1998401112" sldId="307"/>
            <ac:spMk id="3" creationId="{05C02345-0258-8937-8EEB-E27B4E43DB57}"/>
          </ac:spMkLst>
        </pc:spChg>
        <pc:spChg chg="del">
          <ac:chgData name="Shang Yuzhang" userId="3adbffc4a15e7147" providerId="LiveId" clId="{7E4A8FF5-4ACB-4688-AC11-1BD7F99E8259}" dt="2023-02-23T22:24:06.793" v="945" actId="478"/>
          <ac:spMkLst>
            <pc:docMk/>
            <pc:sldMk cId="1998401112" sldId="307"/>
            <ac:spMk id="4" creationId="{38910E56-D7D0-C592-6EB9-894D74F9E514}"/>
          </ac:spMkLst>
        </pc:spChg>
        <pc:spChg chg="add mod">
          <ac:chgData name="Shang Yuzhang" userId="3adbffc4a15e7147" providerId="LiveId" clId="{7E4A8FF5-4ACB-4688-AC11-1BD7F99E8259}" dt="2023-02-23T22:24:12.069" v="946"/>
          <ac:spMkLst>
            <pc:docMk/>
            <pc:sldMk cId="1998401112" sldId="307"/>
            <ac:spMk id="5" creationId="{31B91386-7D70-DAD0-7EE8-E48913778130}"/>
          </ac:spMkLst>
        </pc:spChg>
        <pc:picChg chg="add mod">
          <ac:chgData name="Shang Yuzhang" userId="3adbffc4a15e7147" providerId="LiveId" clId="{7E4A8FF5-4ACB-4688-AC11-1BD7F99E8259}" dt="2023-02-23T22:24:12.069" v="946"/>
          <ac:picMkLst>
            <pc:docMk/>
            <pc:sldMk cId="1998401112" sldId="307"/>
            <ac:picMk id="6" creationId="{1418E042-881F-15CC-9B88-9EB37E9AC902}"/>
          </ac:picMkLst>
        </pc:picChg>
      </pc:sldChg>
      <pc:sldChg chg="addSp delSp modSp new mod">
        <pc:chgData name="Shang Yuzhang" userId="3adbffc4a15e7147" providerId="LiveId" clId="{7E4A8FF5-4ACB-4688-AC11-1BD7F99E8259}" dt="2023-02-23T22:26:26.621" v="983" actId="1076"/>
        <pc:sldMkLst>
          <pc:docMk/>
          <pc:sldMk cId="1695164060" sldId="308"/>
        </pc:sldMkLst>
        <pc:spChg chg="mod">
          <ac:chgData name="Shang Yuzhang" userId="3adbffc4a15e7147" providerId="LiveId" clId="{7E4A8FF5-4ACB-4688-AC11-1BD7F99E8259}" dt="2023-02-23T22:24:36.809" v="948"/>
          <ac:spMkLst>
            <pc:docMk/>
            <pc:sldMk cId="1695164060" sldId="308"/>
            <ac:spMk id="2" creationId="{D844C77E-A641-8734-5F92-2166BDEADC23}"/>
          </ac:spMkLst>
        </pc:spChg>
        <pc:spChg chg="del">
          <ac:chgData name="Shang Yuzhang" userId="3adbffc4a15e7147" providerId="LiveId" clId="{7E4A8FF5-4ACB-4688-AC11-1BD7F99E8259}" dt="2023-02-23T22:24:39.826" v="949" actId="478"/>
          <ac:spMkLst>
            <pc:docMk/>
            <pc:sldMk cId="1695164060" sldId="308"/>
            <ac:spMk id="3" creationId="{8B92DA65-CC8D-5431-6867-AAE636591A80}"/>
          </ac:spMkLst>
        </pc:spChg>
        <pc:spChg chg="del">
          <ac:chgData name="Shang Yuzhang" userId="3adbffc4a15e7147" providerId="LiveId" clId="{7E4A8FF5-4ACB-4688-AC11-1BD7F99E8259}" dt="2023-02-23T22:24:39.826" v="949" actId="478"/>
          <ac:spMkLst>
            <pc:docMk/>
            <pc:sldMk cId="1695164060" sldId="308"/>
            <ac:spMk id="4" creationId="{A425710E-8B76-8F8B-E9B0-10B324A19698}"/>
          </ac:spMkLst>
        </pc:spChg>
        <pc:spChg chg="add mod">
          <ac:chgData name="Shang Yuzhang" userId="3adbffc4a15e7147" providerId="LiveId" clId="{7E4A8FF5-4ACB-4688-AC11-1BD7F99E8259}" dt="2023-02-23T22:26:26.621" v="983" actId="1076"/>
          <ac:spMkLst>
            <pc:docMk/>
            <pc:sldMk cId="1695164060" sldId="308"/>
            <ac:spMk id="6" creationId="{FEDE3F24-B7BA-6C24-E934-DBF8D34DCA80}"/>
          </ac:spMkLst>
        </pc:spChg>
        <pc:picChg chg="add mod">
          <ac:chgData name="Shang Yuzhang" userId="3adbffc4a15e7147" providerId="LiveId" clId="{7E4A8FF5-4ACB-4688-AC11-1BD7F99E8259}" dt="2023-02-23T22:26:23.958" v="982" actId="1076"/>
          <ac:picMkLst>
            <pc:docMk/>
            <pc:sldMk cId="1695164060" sldId="308"/>
            <ac:picMk id="5" creationId="{592B66EA-C840-9499-5753-AFAE6654E839}"/>
          </ac:picMkLst>
        </pc:picChg>
      </pc:sldChg>
      <pc:sldChg chg="addSp delSp modSp new mod">
        <pc:chgData name="Shang Yuzhang" userId="3adbffc4a15e7147" providerId="LiveId" clId="{7E4A8FF5-4ACB-4688-AC11-1BD7F99E8259}" dt="2023-02-23T22:36:02.645" v="1107" actId="1076"/>
        <pc:sldMkLst>
          <pc:docMk/>
          <pc:sldMk cId="1101852958" sldId="309"/>
        </pc:sldMkLst>
        <pc:spChg chg="mod">
          <ac:chgData name="Shang Yuzhang" userId="3adbffc4a15e7147" providerId="LiveId" clId="{7E4A8FF5-4ACB-4688-AC11-1BD7F99E8259}" dt="2023-02-23T22:26:51.197" v="1016" actId="20577"/>
          <ac:spMkLst>
            <pc:docMk/>
            <pc:sldMk cId="1101852958" sldId="309"/>
            <ac:spMk id="2" creationId="{C07DF513-7323-564F-9B67-E0ECED697A4F}"/>
          </ac:spMkLst>
        </pc:spChg>
        <pc:spChg chg="del">
          <ac:chgData name="Shang Yuzhang" userId="3adbffc4a15e7147" providerId="LiveId" clId="{7E4A8FF5-4ACB-4688-AC11-1BD7F99E8259}" dt="2023-02-23T22:26:59.234" v="1017" actId="478"/>
          <ac:spMkLst>
            <pc:docMk/>
            <pc:sldMk cId="1101852958" sldId="309"/>
            <ac:spMk id="3" creationId="{F6FC7C05-C126-BDD8-26C7-90504944EEA1}"/>
          </ac:spMkLst>
        </pc:spChg>
        <pc:spChg chg="del">
          <ac:chgData name="Shang Yuzhang" userId="3adbffc4a15e7147" providerId="LiveId" clId="{7E4A8FF5-4ACB-4688-AC11-1BD7F99E8259}" dt="2023-02-23T22:26:59.234" v="1017" actId="478"/>
          <ac:spMkLst>
            <pc:docMk/>
            <pc:sldMk cId="1101852958" sldId="309"/>
            <ac:spMk id="4" creationId="{09E0F32D-4000-6B45-BB2E-EF556AC1BD29}"/>
          </ac:spMkLst>
        </pc:spChg>
        <pc:spChg chg="add mod">
          <ac:chgData name="Shang Yuzhang" userId="3adbffc4a15e7147" providerId="LiveId" clId="{7E4A8FF5-4ACB-4688-AC11-1BD7F99E8259}" dt="2023-02-23T22:36:00.208" v="1106" actId="1076"/>
          <ac:spMkLst>
            <pc:docMk/>
            <pc:sldMk cId="1101852958" sldId="309"/>
            <ac:spMk id="5" creationId="{6E607C30-38A6-A6C1-134E-ACBC26290C6E}"/>
          </ac:spMkLst>
        </pc:spChg>
        <pc:picChg chg="add mod">
          <ac:chgData name="Shang Yuzhang" userId="3adbffc4a15e7147" providerId="LiveId" clId="{7E4A8FF5-4ACB-4688-AC11-1BD7F99E8259}" dt="2023-02-23T22:36:00.208" v="1106" actId="1076"/>
          <ac:picMkLst>
            <pc:docMk/>
            <pc:sldMk cId="1101852958" sldId="309"/>
            <ac:picMk id="7" creationId="{5BD96E2E-0ABC-EE2C-137F-788F3E5D19D9}"/>
          </ac:picMkLst>
        </pc:picChg>
        <pc:picChg chg="add del mod">
          <ac:chgData name="Shang Yuzhang" userId="3adbffc4a15e7147" providerId="LiveId" clId="{7E4A8FF5-4ACB-4688-AC11-1BD7F99E8259}" dt="2023-02-23T22:35:47.944" v="1103" actId="478"/>
          <ac:picMkLst>
            <pc:docMk/>
            <pc:sldMk cId="1101852958" sldId="309"/>
            <ac:picMk id="9" creationId="{B24B8434-F6B8-C76C-5741-F992881C19A2}"/>
          </ac:picMkLst>
        </pc:picChg>
        <pc:picChg chg="add del mod">
          <ac:chgData name="Shang Yuzhang" userId="3adbffc4a15e7147" providerId="LiveId" clId="{7E4A8FF5-4ACB-4688-AC11-1BD7F99E8259}" dt="2023-02-23T22:28:09.409" v="1021" actId="478"/>
          <ac:picMkLst>
            <pc:docMk/>
            <pc:sldMk cId="1101852958" sldId="309"/>
            <ac:picMk id="2050" creationId="{12FCFC69-C067-1EB6-FBE3-E01FD76FABA0}"/>
          </ac:picMkLst>
        </pc:picChg>
        <pc:picChg chg="add mod">
          <ac:chgData name="Shang Yuzhang" userId="3adbffc4a15e7147" providerId="LiveId" clId="{7E4A8FF5-4ACB-4688-AC11-1BD7F99E8259}" dt="2023-02-23T22:36:02.645" v="1107" actId="1076"/>
          <ac:picMkLst>
            <pc:docMk/>
            <pc:sldMk cId="1101852958" sldId="309"/>
            <ac:picMk id="2052" creationId="{660D3658-A07A-E4A1-215D-0CB4E91BCB75}"/>
          </ac:picMkLst>
        </pc:picChg>
      </pc:sldChg>
      <pc:sldChg chg="addSp delSp modSp new mod">
        <pc:chgData name="Shang Yuzhang" userId="3adbffc4a15e7147" providerId="LiveId" clId="{7E4A8FF5-4ACB-4688-AC11-1BD7F99E8259}" dt="2023-02-23T22:40:17.926" v="1233" actId="14100"/>
        <pc:sldMkLst>
          <pc:docMk/>
          <pc:sldMk cId="3545289055" sldId="310"/>
        </pc:sldMkLst>
        <pc:spChg chg="mod">
          <ac:chgData name="Shang Yuzhang" userId="3adbffc4a15e7147" providerId="LiveId" clId="{7E4A8FF5-4ACB-4688-AC11-1BD7F99E8259}" dt="2023-02-23T22:36:26.843" v="1154" actId="20577"/>
          <ac:spMkLst>
            <pc:docMk/>
            <pc:sldMk cId="3545289055" sldId="310"/>
            <ac:spMk id="2" creationId="{595FF893-EAC6-B80A-193E-ACEFA64929C6}"/>
          </ac:spMkLst>
        </pc:spChg>
        <pc:spChg chg="add del mod">
          <ac:chgData name="Shang Yuzhang" userId="3adbffc4a15e7147" providerId="LiveId" clId="{7E4A8FF5-4ACB-4688-AC11-1BD7F99E8259}" dt="2023-02-23T22:40:17.926" v="1233" actId="14100"/>
          <ac:spMkLst>
            <pc:docMk/>
            <pc:sldMk cId="3545289055" sldId="310"/>
            <ac:spMk id="3" creationId="{73BCB6F9-FE6A-AE04-AB66-CACAC3794F72}"/>
          </ac:spMkLst>
        </pc:spChg>
        <pc:spChg chg="add del mod">
          <ac:chgData name="Shang Yuzhang" userId="3adbffc4a15e7147" providerId="LiveId" clId="{7E4A8FF5-4ACB-4688-AC11-1BD7F99E8259}" dt="2023-02-23T22:40:11.167" v="1230" actId="6549"/>
          <ac:spMkLst>
            <pc:docMk/>
            <pc:sldMk cId="3545289055" sldId="310"/>
            <ac:spMk id="4" creationId="{4B64E92F-F10E-DA28-4804-02CA4544EB7F}"/>
          </ac:spMkLst>
        </pc:spChg>
        <pc:spChg chg="add mod">
          <ac:chgData name="Shang Yuzhang" userId="3adbffc4a15e7147" providerId="LiveId" clId="{7E4A8FF5-4ACB-4688-AC11-1BD7F99E8259}" dt="2023-02-23T22:40:12.532" v="1232" actId="164"/>
          <ac:spMkLst>
            <pc:docMk/>
            <pc:sldMk cId="3545289055" sldId="310"/>
            <ac:spMk id="13" creationId="{0701E649-4A37-17F1-17D8-9A51FB13C6BA}"/>
          </ac:spMkLst>
        </pc:spChg>
        <pc:spChg chg="add del mod">
          <ac:chgData name="Shang Yuzhang" userId="3adbffc4a15e7147" providerId="LiveId" clId="{7E4A8FF5-4ACB-4688-AC11-1BD7F99E8259}" dt="2023-02-23T22:40:10.747" v="1229" actId="478"/>
          <ac:spMkLst>
            <pc:docMk/>
            <pc:sldMk cId="3545289055" sldId="310"/>
            <ac:spMk id="17" creationId="{B29613C3-2ABB-1465-0F65-D07EDFB1D762}"/>
          </ac:spMkLst>
        </pc:spChg>
        <pc:grpChg chg="add mod">
          <ac:chgData name="Shang Yuzhang" userId="3adbffc4a15e7147" providerId="LiveId" clId="{7E4A8FF5-4ACB-4688-AC11-1BD7F99E8259}" dt="2023-02-23T22:40:12.532" v="1232" actId="164"/>
          <ac:grpSpMkLst>
            <pc:docMk/>
            <pc:sldMk cId="3545289055" sldId="310"/>
            <ac:grpSpMk id="15" creationId="{CBBF843B-15EC-B375-1F71-CF7C15A58893}"/>
          </ac:grpSpMkLst>
        </pc:grpChg>
        <pc:picChg chg="add del mod">
          <ac:chgData name="Shang Yuzhang" userId="3adbffc4a15e7147" providerId="LiveId" clId="{7E4A8FF5-4ACB-4688-AC11-1BD7F99E8259}" dt="2023-02-23T22:38:39.641" v="1178"/>
          <ac:picMkLst>
            <pc:docMk/>
            <pc:sldMk cId="3545289055" sldId="310"/>
            <ac:picMk id="6" creationId="{BB18A9B4-D9B3-A970-F247-815EB50C24F4}"/>
          </ac:picMkLst>
        </pc:picChg>
        <pc:picChg chg="add mod">
          <ac:chgData name="Shang Yuzhang" userId="3adbffc4a15e7147" providerId="LiveId" clId="{7E4A8FF5-4ACB-4688-AC11-1BD7F99E8259}" dt="2023-02-23T22:38:59.145" v="1205" actId="1076"/>
          <ac:picMkLst>
            <pc:docMk/>
            <pc:sldMk cId="3545289055" sldId="310"/>
            <ac:picMk id="8" creationId="{4421A230-A4AB-B2A8-511A-7CF35FA6C1C1}"/>
          </ac:picMkLst>
        </pc:picChg>
        <pc:picChg chg="add mod">
          <ac:chgData name="Shang Yuzhang" userId="3adbffc4a15e7147" providerId="LiveId" clId="{7E4A8FF5-4ACB-4688-AC11-1BD7F99E8259}" dt="2023-02-23T22:40:12.532" v="1232" actId="164"/>
          <ac:picMkLst>
            <pc:docMk/>
            <pc:sldMk cId="3545289055" sldId="310"/>
            <ac:picMk id="10" creationId="{93DC9A6C-8378-B74D-B96A-AEEF8EA197AF}"/>
          </ac:picMkLst>
        </pc:picChg>
        <pc:picChg chg="add mod">
          <ac:chgData name="Shang Yuzhang" userId="3adbffc4a15e7147" providerId="LiveId" clId="{7E4A8FF5-4ACB-4688-AC11-1BD7F99E8259}" dt="2023-02-23T22:40:12.532" v="1232" actId="164"/>
          <ac:picMkLst>
            <pc:docMk/>
            <pc:sldMk cId="3545289055" sldId="310"/>
            <ac:picMk id="12" creationId="{6E79B4F6-C928-9EEE-8932-03D629195E2E}"/>
          </ac:picMkLst>
        </pc:picChg>
        <pc:picChg chg="add mod">
          <ac:chgData name="Shang Yuzhang" userId="3adbffc4a15e7147" providerId="LiveId" clId="{7E4A8FF5-4ACB-4688-AC11-1BD7F99E8259}" dt="2023-02-23T22:40:12.532" v="1232" actId="164"/>
          <ac:picMkLst>
            <pc:docMk/>
            <pc:sldMk cId="3545289055" sldId="310"/>
            <ac:picMk id="14" creationId="{B8C3576A-9C4E-AA28-3C15-A54F4D1BF006}"/>
          </ac:picMkLst>
        </pc:picChg>
      </pc:sldChg>
      <pc:sldChg chg="addSp delSp modSp new mod">
        <pc:chgData name="Shang Yuzhang" userId="3adbffc4a15e7147" providerId="LiveId" clId="{7E4A8FF5-4ACB-4688-AC11-1BD7F99E8259}" dt="2023-02-23T22:41:08.048" v="1241" actId="1076"/>
        <pc:sldMkLst>
          <pc:docMk/>
          <pc:sldMk cId="3914030787" sldId="311"/>
        </pc:sldMkLst>
        <pc:spChg chg="mod">
          <ac:chgData name="Shang Yuzhang" userId="3adbffc4a15e7147" providerId="LiveId" clId="{7E4A8FF5-4ACB-4688-AC11-1BD7F99E8259}" dt="2023-02-23T22:40:46.938" v="1238" actId="20577"/>
          <ac:spMkLst>
            <pc:docMk/>
            <pc:sldMk cId="3914030787" sldId="311"/>
            <ac:spMk id="2" creationId="{343E401C-4986-0F57-2FF2-6B8D253D6B31}"/>
          </ac:spMkLst>
        </pc:spChg>
        <pc:spChg chg="del">
          <ac:chgData name="Shang Yuzhang" userId="3adbffc4a15e7147" providerId="LiveId" clId="{7E4A8FF5-4ACB-4688-AC11-1BD7F99E8259}" dt="2023-02-23T22:40:53.594" v="1239" actId="478"/>
          <ac:spMkLst>
            <pc:docMk/>
            <pc:sldMk cId="3914030787" sldId="311"/>
            <ac:spMk id="3" creationId="{AFF7233B-529D-91C9-39DD-68FBF7D7CD17}"/>
          </ac:spMkLst>
        </pc:spChg>
        <pc:spChg chg="del">
          <ac:chgData name="Shang Yuzhang" userId="3adbffc4a15e7147" providerId="LiveId" clId="{7E4A8FF5-4ACB-4688-AC11-1BD7F99E8259}" dt="2023-02-23T22:40:53.594" v="1239" actId="478"/>
          <ac:spMkLst>
            <pc:docMk/>
            <pc:sldMk cId="3914030787" sldId="311"/>
            <ac:spMk id="4" creationId="{1263F504-703A-6398-4BEB-7D66F4BBF2C1}"/>
          </ac:spMkLst>
        </pc:spChg>
        <pc:spChg chg="mod">
          <ac:chgData name="Shang Yuzhang" userId="3adbffc4a15e7147" providerId="LiveId" clId="{7E4A8FF5-4ACB-4688-AC11-1BD7F99E8259}" dt="2023-02-23T22:41:02.353" v="1240"/>
          <ac:spMkLst>
            <pc:docMk/>
            <pc:sldMk cId="3914030787" sldId="311"/>
            <ac:spMk id="9" creationId="{ECD7A69B-A4A5-345C-C592-CC04D897FA29}"/>
          </ac:spMkLst>
        </pc:spChg>
        <pc:spChg chg="mod">
          <ac:chgData name="Shang Yuzhang" userId="3adbffc4a15e7147" providerId="LiveId" clId="{7E4A8FF5-4ACB-4688-AC11-1BD7F99E8259}" dt="2023-02-23T22:41:02.353" v="1240"/>
          <ac:spMkLst>
            <pc:docMk/>
            <pc:sldMk cId="3914030787" sldId="311"/>
            <ac:spMk id="10" creationId="{6C61DCF2-6324-F078-692C-DB8643F87F4C}"/>
          </ac:spMkLst>
        </pc:spChg>
        <pc:spChg chg="mod">
          <ac:chgData name="Shang Yuzhang" userId="3adbffc4a15e7147" providerId="LiveId" clId="{7E4A8FF5-4ACB-4688-AC11-1BD7F99E8259}" dt="2023-02-23T22:41:02.353" v="1240"/>
          <ac:spMkLst>
            <pc:docMk/>
            <pc:sldMk cId="3914030787" sldId="311"/>
            <ac:spMk id="11" creationId="{3FE7B50C-3490-FD2E-C74A-6113B09B7F3F}"/>
          </ac:spMkLst>
        </pc:spChg>
        <pc:spChg chg="add mod">
          <ac:chgData name="Shang Yuzhang" userId="3adbffc4a15e7147" providerId="LiveId" clId="{7E4A8FF5-4ACB-4688-AC11-1BD7F99E8259}" dt="2023-02-23T22:41:08.048" v="1241" actId="1076"/>
          <ac:spMkLst>
            <pc:docMk/>
            <pc:sldMk cId="3914030787" sldId="311"/>
            <ac:spMk id="12" creationId="{46A1F118-E6FF-0839-5D6B-E7F14DC20018}"/>
          </ac:spMkLst>
        </pc:spChg>
        <pc:grpChg chg="add mod">
          <ac:chgData name="Shang Yuzhang" userId="3adbffc4a15e7147" providerId="LiveId" clId="{7E4A8FF5-4ACB-4688-AC11-1BD7F99E8259}" dt="2023-02-23T22:41:08.048" v="1241" actId="1076"/>
          <ac:grpSpMkLst>
            <pc:docMk/>
            <pc:sldMk cId="3914030787" sldId="311"/>
            <ac:grpSpMk id="7" creationId="{83B283D3-40D0-6DCD-6ACC-558CEB88D3A5}"/>
          </ac:grpSpMkLst>
        </pc:grpChg>
        <pc:picChg chg="add mod">
          <ac:chgData name="Shang Yuzhang" userId="3adbffc4a15e7147" providerId="LiveId" clId="{7E4A8FF5-4ACB-4688-AC11-1BD7F99E8259}" dt="2023-02-23T22:41:08.048" v="1241" actId="1076"/>
          <ac:picMkLst>
            <pc:docMk/>
            <pc:sldMk cId="3914030787" sldId="311"/>
            <ac:picMk id="5" creationId="{582783C3-2DE7-841B-FA8C-42A3BCEC36A7}"/>
          </ac:picMkLst>
        </pc:picChg>
        <pc:picChg chg="add mod">
          <ac:chgData name="Shang Yuzhang" userId="3adbffc4a15e7147" providerId="LiveId" clId="{7E4A8FF5-4ACB-4688-AC11-1BD7F99E8259}" dt="2023-02-23T22:41:08.048" v="1241" actId="1076"/>
          <ac:picMkLst>
            <pc:docMk/>
            <pc:sldMk cId="3914030787" sldId="311"/>
            <ac:picMk id="6" creationId="{6975F01B-E0B9-E548-1B92-EC786FD60783}"/>
          </ac:picMkLst>
        </pc:picChg>
        <pc:picChg chg="mod">
          <ac:chgData name="Shang Yuzhang" userId="3adbffc4a15e7147" providerId="LiveId" clId="{7E4A8FF5-4ACB-4688-AC11-1BD7F99E8259}" dt="2023-02-23T22:41:02.353" v="1240"/>
          <ac:picMkLst>
            <pc:docMk/>
            <pc:sldMk cId="3914030787" sldId="311"/>
            <ac:picMk id="8" creationId="{8670C1DE-A3CF-2974-FE5F-030CAE7A08BF}"/>
          </ac:picMkLst>
        </pc:picChg>
      </pc:sldChg>
      <pc:sldChg chg="delSp modSp new mod">
        <pc:chgData name="Shang Yuzhang" userId="3adbffc4a15e7147" providerId="LiveId" clId="{7E4A8FF5-4ACB-4688-AC11-1BD7F99E8259}" dt="2023-02-23T22:42:28.416" v="1268" actId="12"/>
        <pc:sldMkLst>
          <pc:docMk/>
          <pc:sldMk cId="699495882" sldId="312"/>
        </pc:sldMkLst>
        <pc:spChg chg="mod">
          <ac:chgData name="Shang Yuzhang" userId="3adbffc4a15e7147" providerId="LiveId" clId="{7E4A8FF5-4ACB-4688-AC11-1BD7F99E8259}" dt="2023-02-23T22:41:33.002" v="1257" actId="20577"/>
          <ac:spMkLst>
            <pc:docMk/>
            <pc:sldMk cId="699495882" sldId="312"/>
            <ac:spMk id="2" creationId="{55F31A3E-EBFE-C232-33F7-361F51D120A8}"/>
          </ac:spMkLst>
        </pc:spChg>
        <pc:spChg chg="mod">
          <ac:chgData name="Shang Yuzhang" userId="3adbffc4a15e7147" providerId="LiveId" clId="{7E4A8FF5-4ACB-4688-AC11-1BD7F99E8259}" dt="2023-02-23T22:42:28.416" v="1268" actId="12"/>
          <ac:spMkLst>
            <pc:docMk/>
            <pc:sldMk cId="699495882" sldId="312"/>
            <ac:spMk id="3" creationId="{3D0392A1-FE5F-2789-EC8D-BAFA40D8B3BF}"/>
          </ac:spMkLst>
        </pc:spChg>
        <pc:spChg chg="del">
          <ac:chgData name="Shang Yuzhang" userId="3adbffc4a15e7147" providerId="LiveId" clId="{7E4A8FF5-4ACB-4688-AC11-1BD7F99E8259}" dt="2023-02-23T22:41:52.125" v="1258" actId="478"/>
          <ac:spMkLst>
            <pc:docMk/>
            <pc:sldMk cId="699495882" sldId="312"/>
            <ac:spMk id="4" creationId="{30BFDCD6-4106-E672-D834-1FE7499A9BB9}"/>
          </ac:spMkLst>
        </pc:spChg>
      </pc:sldChg>
      <pc:sldChg chg="addSp delSp modSp new mod modClrScheme chgLayout modNotesTx">
        <pc:chgData name="Shang Yuzhang" userId="3adbffc4a15e7147" providerId="LiveId" clId="{7E4A8FF5-4ACB-4688-AC11-1BD7F99E8259}" dt="2023-02-23T22:46:30.995" v="1334" actId="14100"/>
        <pc:sldMkLst>
          <pc:docMk/>
          <pc:sldMk cId="3110025757" sldId="313"/>
        </pc:sldMkLst>
        <pc:spChg chg="mod">
          <ac:chgData name="Shang Yuzhang" userId="3adbffc4a15e7147" providerId="LiveId" clId="{7E4A8FF5-4ACB-4688-AC11-1BD7F99E8259}" dt="2023-02-23T22:44:03.558" v="1315" actId="26606"/>
          <ac:spMkLst>
            <pc:docMk/>
            <pc:sldMk cId="3110025757" sldId="313"/>
            <ac:spMk id="2" creationId="{714B856A-2C7C-2E7A-4F8E-6735F5C4A001}"/>
          </ac:spMkLst>
        </pc:spChg>
        <pc:spChg chg="del">
          <ac:chgData name="Shang Yuzhang" userId="3adbffc4a15e7147" providerId="LiveId" clId="{7E4A8FF5-4ACB-4688-AC11-1BD7F99E8259}" dt="2023-02-23T22:43:45.284" v="1311" actId="478"/>
          <ac:spMkLst>
            <pc:docMk/>
            <pc:sldMk cId="3110025757" sldId="313"/>
            <ac:spMk id="3" creationId="{0D127D00-5F9D-7ADA-2274-0C156E9E5640}"/>
          </ac:spMkLst>
        </pc:spChg>
        <pc:spChg chg="del">
          <ac:chgData name="Shang Yuzhang" userId="3adbffc4a15e7147" providerId="LiveId" clId="{7E4A8FF5-4ACB-4688-AC11-1BD7F99E8259}" dt="2023-02-23T22:43:33.285" v="1310" actId="478"/>
          <ac:spMkLst>
            <pc:docMk/>
            <pc:sldMk cId="3110025757" sldId="313"/>
            <ac:spMk id="4" creationId="{70654771-01A6-923A-960A-C33562F1D293}"/>
          </ac:spMkLst>
        </pc:spChg>
        <pc:spChg chg="add mod">
          <ac:chgData name="Shang Yuzhang" userId="3adbffc4a15e7147" providerId="LiveId" clId="{7E4A8FF5-4ACB-4688-AC11-1BD7F99E8259}" dt="2023-02-23T22:44:58.612" v="1322" actId="1076"/>
          <ac:spMkLst>
            <pc:docMk/>
            <pc:sldMk cId="3110025757" sldId="313"/>
            <ac:spMk id="6" creationId="{92A80C08-BE64-DF90-D2E6-29B9A1DA26A0}"/>
          </ac:spMkLst>
        </pc:spChg>
        <pc:spChg chg="add mod">
          <ac:chgData name="Shang Yuzhang" userId="3adbffc4a15e7147" providerId="LiveId" clId="{7E4A8FF5-4ACB-4688-AC11-1BD7F99E8259}" dt="2023-02-23T22:45:29.193" v="1325"/>
          <ac:spMkLst>
            <pc:docMk/>
            <pc:sldMk cId="3110025757" sldId="313"/>
            <ac:spMk id="7" creationId="{4321229A-F136-B67A-12B8-88ACCD61585B}"/>
          </ac:spMkLst>
        </pc:spChg>
        <pc:spChg chg="add mod">
          <ac:chgData name="Shang Yuzhang" userId="3adbffc4a15e7147" providerId="LiveId" clId="{7E4A8FF5-4ACB-4688-AC11-1BD7F99E8259}" dt="2023-02-23T22:46:30.995" v="1334" actId="14100"/>
          <ac:spMkLst>
            <pc:docMk/>
            <pc:sldMk cId="3110025757" sldId="313"/>
            <ac:spMk id="8" creationId="{B6E65284-F3BA-8CF8-D224-F53CD097CB82}"/>
          </ac:spMkLst>
        </pc:spChg>
        <pc:spChg chg="add del mod">
          <ac:chgData name="Shang Yuzhang" userId="3adbffc4a15e7147" providerId="LiveId" clId="{7E4A8FF5-4ACB-4688-AC11-1BD7F99E8259}" dt="2023-02-23T22:44:03.558" v="1315" actId="26606"/>
          <ac:spMkLst>
            <pc:docMk/>
            <pc:sldMk cId="3110025757" sldId="313"/>
            <ac:spMk id="10" creationId="{BE66E3F9-8282-4DBA-7B7F-990D1BBFED19}"/>
          </ac:spMkLst>
        </pc:spChg>
        <pc:picChg chg="add mod">
          <ac:chgData name="Shang Yuzhang" userId="3adbffc4a15e7147" providerId="LiveId" clId="{7E4A8FF5-4ACB-4688-AC11-1BD7F99E8259}" dt="2023-02-23T22:44:07.337" v="1316" actId="1076"/>
          <ac:picMkLst>
            <pc:docMk/>
            <pc:sldMk cId="3110025757" sldId="313"/>
            <ac:picMk id="5" creationId="{ECBB5C76-5229-BF97-D333-8972C06CB53E}"/>
          </ac:picMkLst>
        </pc:picChg>
      </pc:sldChg>
      <pc:sldChg chg="modSp new mod">
        <pc:chgData name="Shang Yuzhang" userId="3adbffc4a15e7147" providerId="LiveId" clId="{7E4A8FF5-4ACB-4688-AC11-1BD7F99E8259}" dt="2023-02-23T22:48:53.737" v="1364" actId="207"/>
        <pc:sldMkLst>
          <pc:docMk/>
          <pc:sldMk cId="2355995058" sldId="314"/>
        </pc:sldMkLst>
        <pc:spChg chg="mod">
          <ac:chgData name="Shang Yuzhang" userId="3adbffc4a15e7147" providerId="LiveId" clId="{7E4A8FF5-4ACB-4688-AC11-1BD7F99E8259}" dt="2023-02-23T22:46:59.750" v="1336"/>
          <ac:spMkLst>
            <pc:docMk/>
            <pc:sldMk cId="2355995058" sldId="314"/>
            <ac:spMk id="2" creationId="{4BE70261-6CE4-A5C9-8F38-2DDBFC527D66}"/>
          </ac:spMkLst>
        </pc:spChg>
        <pc:spChg chg="mod">
          <ac:chgData name="Shang Yuzhang" userId="3adbffc4a15e7147" providerId="LiveId" clId="{7E4A8FF5-4ACB-4688-AC11-1BD7F99E8259}" dt="2023-02-23T22:48:53.737" v="1364" actId="207"/>
          <ac:spMkLst>
            <pc:docMk/>
            <pc:sldMk cId="2355995058" sldId="314"/>
            <ac:spMk id="3" creationId="{96B976B9-8A10-88DD-6312-2A27925AA5C7}"/>
          </ac:spMkLst>
        </pc:spChg>
      </pc:sldChg>
      <pc:sldChg chg="modSp new mod">
        <pc:chgData name="Shang Yuzhang" userId="3adbffc4a15e7147" providerId="LiveId" clId="{7E4A8FF5-4ACB-4688-AC11-1BD7F99E8259}" dt="2023-02-23T22:49:50.612" v="1379" actId="20577"/>
        <pc:sldMkLst>
          <pc:docMk/>
          <pc:sldMk cId="2637945917" sldId="315"/>
        </pc:sldMkLst>
        <pc:spChg chg="mod">
          <ac:chgData name="Shang Yuzhang" userId="3adbffc4a15e7147" providerId="LiveId" clId="{7E4A8FF5-4ACB-4688-AC11-1BD7F99E8259}" dt="2023-02-23T22:49:17.033" v="1366"/>
          <ac:spMkLst>
            <pc:docMk/>
            <pc:sldMk cId="2637945917" sldId="315"/>
            <ac:spMk id="2" creationId="{BFEE76D0-A968-ECEC-8B27-EC75A091ADD0}"/>
          </ac:spMkLst>
        </pc:spChg>
        <pc:spChg chg="mod">
          <ac:chgData name="Shang Yuzhang" userId="3adbffc4a15e7147" providerId="LiveId" clId="{7E4A8FF5-4ACB-4688-AC11-1BD7F99E8259}" dt="2023-02-23T22:49:50.612" v="1379" actId="20577"/>
          <ac:spMkLst>
            <pc:docMk/>
            <pc:sldMk cId="2637945917" sldId="315"/>
            <ac:spMk id="3" creationId="{5D5BD420-66CC-D5FD-5C36-AD55D5B64230}"/>
          </ac:spMkLst>
        </pc:spChg>
      </pc:sldChg>
      <pc:sldChg chg="addSp delSp modSp new mod modClrScheme chgLayout">
        <pc:chgData name="Shang Yuzhang" userId="3adbffc4a15e7147" providerId="LiveId" clId="{7E4A8FF5-4ACB-4688-AC11-1BD7F99E8259}" dt="2023-02-24T17:49:01.203" v="1425" actId="1076"/>
        <pc:sldMkLst>
          <pc:docMk/>
          <pc:sldMk cId="661723873" sldId="316"/>
        </pc:sldMkLst>
        <pc:spChg chg="del">
          <ac:chgData name="Shang Yuzhang" userId="3adbffc4a15e7147" providerId="LiveId" clId="{7E4A8FF5-4ACB-4688-AC11-1BD7F99E8259}" dt="2023-02-24T17:48:03.491" v="1419" actId="700"/>
          <ac:spMkLst>
            <pc:docMk/>
            <pc:sldMk cId="661723873" sldId="316"/>
            <ac:spMk id="2" creationId="{9133396B-D2AC-7A09-5924-971DF13DF5CE}"/>
          </ac:spMkLst>
        </pc:spChg>
        <pc:spChg chg="del">
          <ac:chgData name="Shang Yuzhang" userId="3adbffc4a15e7147" providerId="LiveId" clId="{7E4A8FF5-4ACB-4688-AC11-1BD7F99E8259}" dt="2023-02-24T17:48:03.491" v="1419" actId="700"/>
          <ac:spMkLst>
            <pc:docMk/>
            <pc:sldMk cId="661723873" sldId="316"/>
            <ac:spMk id="3" creationId="{C3C7DB53-F11C-04A0-25F7-7E6CFFF8599B}"/>
          </ac:spMkLst>
        </pc:spChg>
        <pc:spChg chg="add mod">
          <ac:chgData name="Shang Yuzhang" userId="3adbffc4a15e7147" providerId="LiveId" clId="{7E4A8FF5-4ACB-4688-AC11-1BD7F99E8259}" dt="2023-02-24T17:49:01.203" v="1425" actId="1076"/>
          <ac:spMkLst>
            <pc:docMk/>
            <pc:sldMk cId="661723873" sldId="316"/>
            <ac:spMk id="4" creationId="{1E0FF6C0-DDFC-33FF-23B1-7D5313306D8C}"/>
          </ac:spMkLst>
        </pc:spChg>
      </pc:sldChg>
    </pc:docChg>
  </pc:docChgLst>
  <pc:docChgLst>
    <pc:chgData name="Shang Yuzhang" userId="3adbffc4a15e7147" providerId="LiveId" clId="{51997AA4-1B88-48E5-B166-2926469B9E3A}"/>
    <pc:docChg chg="custSel modSld">
      <pc:chgData name="Shang Yuzhang" userId="3adbffc4a15e7147" providerId="LiveId" clId="{51997AA4-1B88-48E5-B166-2926469B9E3A}" dt="2023-02-24T20:05:14.881" v="1902" actId="20577"/>
      <pc:docMkLst>
        <pc:docMk/>
      </pc:docMkLst>
      <pc:sldChg chg="modNotesTx">
        <pc:chgData name="Shang Yuzhang" userId="3adbffc4a15e7147" providerId="LiveId" clId="{51997AA4-1B88-48E5-B166-2926469B9E3A}" dt="2023-02-24T19:41:04.995" v="504" actId="20577"/>
        <pc:sldMkLst>
          <pc:docMk/>
          <pc:sldMk cId="2466073442" sldId="271"/>
        </pc:sldMkLst>
      </pc:sldChg>
      <pc:sldChg chg="modSp mod modNotesTx">
        <pc:chgData name="Shang Yuzhang" userId="3adbffc4a15e7147" providerId="LiveId" clId="{51997AA4-1B88-48E5-B166-2926469B9E3A}" dt="2023-02-24T19:45:11.562" v="820" actId="20577"/>
        <pc:sldMkLst>
          <pc:docMk/>
          <pc:sldMk cId="1969467419" sldId="273"/>
        </pc:sldMkLst>
        <pc:spChg chg="mod">
          <ac:chgData name="Shang Yuzhang" userId="3adbffc4a15e7147" providerId="LiveId" clId="{51997AA4-1B88-48E5-B166-2926469B9E3A}" dt="2023-02-24T19:43:05.172" v="602" actId="20577"/>
          <ac:spMkLst>
            <pc:docMk/>
            <pc:sldMk cId="1969467419" sldId="273"/>
            <ac:spMk id="4" creationId="{280544AF-1A13-13B1-D45E-CDF7CE6C58A6}"/>
          </ac:spMkLst>
        </pc:spChg>
      </pc:sldChg>
      <pc:sldChg chg="modSp mod modNotesTx">
        <pc:chgData name="Shang Yuzhang" userId="3adbffc4a15e7147" providerId="LiveId" clId="{51997AA4-1B88-48E5-B166-2926469B9E3A}" dt="2023-02-24T20:04:11.450" v="1745" actId="20577"/>
        <pc:sldMkLst>
          <pc:docMk/>
          <pc:sldMk cId="2032317021" sldId="274"/>
        </pc:sldMkLst>
        <pc:spChg chg="mod">
          <ac:chgData name="Shang Yuzhang" userId="3adbffc4a15e7147" providerId="LiveId" clId="{51997AA4-1B88-48E5-B166-2926469B9E3A}" dt="2023-02-24T19:49:36.674" v="821" actId="20577"/>
          <ac:spMkLst>
            <pc:docMk/>
            <pc:sldMk cId="2032317021" sldId="274"/>
            <ac:spMk id="7" creationId="{377002E6-D790-C0F6-D43A-8A68A534ACD2}"/>
          </ac:spMkLst>
        </pc:spChg>
      </pc:sldChg>
      <pc:sldChg chg="modSp mod modNotesTx">
        <pc:chgData name="Shang Yuzhang" userId="3adbffc4a15e7147" providerId="LiveId" clId="{51997AA4-1B88-48E5-B166-2926469B9E3A}" dt="2023-02-24T20:00:51.730" v="1203" actId="20577"/>
        <pc:sldMkLst>
          <pc:docMk/>
          <pc:sldMk cId="1567054108" sldId="294"/>
        </pc:sldMkLst>
        <pc:spChg chg="mod">
          <ac:chgData name="Shang Yuzhang" userId="3adbffc4a15e7147" providerId="LiveId" clId="{51997AA4-1B88-48E5-B166-2926469B9E3A}" dt="2023-02-24T19:59:08.525" v="987" actId="20577"/>
          <ac:spMkLst>
            <pc:docMk/>
            <pc:sldMk cId="1567054108" sldId="294"/>
            <ac:spMk id="2" creationId="{7E608D86-2D1F-E9A1-3600-36186D07462B}"/>
          </ac:spMkLst>
        </pc:spChg>
        <pc:spChg chg="mod">
          <ac:chgData name="Shang Yuzhang" userId="3adbffc4a15e7147" providerId="LiveId" clId="{51997AA4-1B88-48E5-B166-2926469B9E3A}" dt="2023-02-24T19:56:10.287" v="848" actId="20577"/>
          <ac:spMkLst>
            <pc:docMk/>
            <pc:sldMk cId="1567054108" sldId="294"/>
            <ac:spMk id="3" creationId="{70B7A420-64DD-21B0-4FEA-088CD765E6E4}"/>
          </ac:spMkLst>
        </pc:spChg>
      </pc:sldChg>
      <pc:sldChg chg="modNotesTx">
        <pc:chgData name="Shang Yuzhang" userId="3adbffc4a15e7147" providerId="LiveId" clId="{51997AA4-1B88-48E5-B166-2926469B9E3A}" dt="2023-02-24T20:05:14.881" v="1902" actId="20577"/>
        <pc:sldMkLst>
          <pc:docMk/>
          <pc:sldMk cId="625524825"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3/31/23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3/31/23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 would like to introduce my completed work, the first one is about knowledge distillation.</a:t>
            </a:r>
          </a:p>
          <a:p>
            <a:r>
              <a:rPr lang="en-US" altLang="zh-CN" dirty="0"/>
              <a:t>It </a:t>
            </a:r>
            <a:r>
              <a:rPr lang="en-US" altLang="zh-CN"/>
              <a:t>is named Lipschitz Continuity Guided Knowledge Distillation.</a:t>
            </a:r>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10</a:t>
            </a:fld>
            <a:endParaRPr lang="en-US" altLang="zh-CN"/>
          </a:p>
        </p:txBody>
      </p:sp>
    </p:spTree>
    <p:extLst>
      <p:ext uri="{BB962C8B-B14F-4D97-AF65-F5344CB8AC3E}">
        <p14:creationId xmlns:p14="http://schemas.microsoft.com/office/powerpoint/2010/main" val="3565463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13</a:t>
            </a:fld>
            <a:endParaRPr lang="en-US"/>
          </a:p>
        </p:txBody>
      </p:sp>
    </p:spTree>
    <p:extLst>
      <p:ext uri="{BB962C8B-B14F-4D97-AF65-F5344CB8AC3E}">
        <p14:creationId xmlns:p14="http://schemas.microsoft.com/office/powerpoint/2010/main" val="3488150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Explain the equation</a:t>
            </a:r>
            <a:endParaRPr lang="zh-CN" altLang="en-US" dirty="0"/>
          </a:p>
        </p:txBody>
      </p:sp>
      <p:sp>
        <p:nvSpPr>
          <p:cNvPr id="4" name="Slide Number Placeholder 3"/>
          <p:cNvSpPr>
            <a:spLocks noGrp="1"/>
          </p:cNvSpPr>
          <p:nvPr>
            <p:ph type="sldNum" sz="quarter" idx="5"/>
          </p:nvPr>
        </p:nvSpPr>
        <p:spPr/>
        <p:txBody>
          <a:bodyPr/>
          <a:lstStyle/>
          <a:p>
            <a:fld id="{0A3C37BE-C303-496D-B5CD-85F2937540FC}" type="slidenum">
              <a:rPr lang="en-US" altLang="zh-CN" smtClean="0"/>
              <a:t>21</a:t>
            </a:fld>
            <a:endParaRPr lang="en-US" altLang="zh-CN"/>
          </a:p>
        </p:txBody>
      </p:sp>
    </p:spTree>
    <p:extLst>
      <p:ext uri="{BB962C8B-B14F-4D97-AF65-F5344CB8AC3E}">
        <p14:creationId xmlns:p14="http://schemas.microsoft.com/office/powerpoint/2010/main" val="125869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ignifier"/>
              </a:rPr>
              <a:t>DALL·E 2 can create original, realistic images and art from a text description. It can combine concepts, attributes, and styles.</a:t>
            </a:r>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28</a:t>
            </a:fld>
            <a:endParaRPr lang="en-US"/>
          </a:p>
        </p:txBody>
      </p:sp>
    </p:spTree>
    <p:extLst>
      <p:ext uri="{BB962C8B-B14F-4D97-AF65-F5344CB8AC3E}">
        <p14:creationId xmlns:p14="http://schemas.microsoft.com/office/powerpoint/2010/main" val="2328050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What is Post Training Quantization (PTQ)? </a:t>
            </a:r>
            <a:r>
              <a:rPr lang="en-US" altLang="zh-CN" dirty="0"/>
              <a:t>Comparison between Quantization-Aware Training and Post-Training Quantization. In QAT, a pre-trained model is quantized and then </a:t>
            </a:r>
            <a:r>
              <a:rPr lang="en-US" altLang="zh-CN" dirty="0">
                <a:solidFill>
                  <a:srgbClr val="FF0000"/>
                </a:solidFill>
              </a:rPr>
              <a:t>finetuned using training data </a:t>
            </a:r>
            <a:r>
              <a:rPr lang="en-US" altLang="zh-CN" dirty="0"/>
              <a:t>to adjust parameters and recover accuracy degradation. In PTQ, a pre-trained model is </a:t>
            </a:r>
            <a:r>
              <a:rPr lang="en-US" altLang="zh-CN" b="1" dirty="0">
                <a:solidFill>
                  <a:srgbClr val="FF0000"/>
                </a:solidFill>
              </a:rPr>
              <a:t>calibrated using calibration data</a:t>
            </a:r>
            <a:r>
              <a:rPr lang="en-US" altLang="zh-CN" b="1" dirty="0"/>
              <a:t> </a:t>
            </a:r>
            <a:r>
              <a:rPr lang="en-US" altLang="zh-CN" dirty="0"/>
              <a:t>(e.g., a small subset of training data) to compute the clipping ranges and the scaling factors. Then, the model is quantized based on the calibration result.</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0A3C37BE-C303-496D-B5CD-85F2937540FC}" type="slidenum">
              <a:rPr lang="en-US" altLang="zh-CN" smtClean="0"/>
              <a:t>31</a:t>
            </a:fld>
            <a:endParaRPr lang="en-US" altLang="zh-CN"/>
          </a:p>
        </p:txBody>
      </p:sp>
    </p:spTree>
    <p:extLst>
      <p:ext uri="{BB962C8B-B14F-4D97-AF65-F5344CB8AC3E}">
        <p14:creationId xmlns:p14="http://schemas.microsoft.com/office/powerpoint/2010/main" val="2008844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is the outline of today’s presentation.</a:t>
            </a:r>
          </a:p>
          <a:p>
            <a:endParaRPr lang="en-US" altLang="zh-CN" dirty="0"/>
          </a:p>
          <a:p>
            <a:r>
              <a:rPr lang="en-US" altLang="zh-CN" dirty="0"/>
              <a:t>First, </a:t>
            </a:r>
          </a:p>
          <a:p>
            <a:r>
              <a:rPr lang="en-US" altLang="zh-CN" dirty="0"/>
              <a:t>Especially, I would like to highlight the key motivation of network compression, the invariance discovery.</a:t>
            </a:r>
          </a:p>
          <a:p>
            <a:endParaRPr lang="en-US" altLang="zh-CN" dirty="0"/>
          </a:p>
          <a:p>
            <a:r>
              <a:rPr lang="en-US" altLang="zh-CN" dirty="0"/>
              <a:t>Then, I will go deeper into my completed works. Some of them are the recent state-of-the-arts in their corresponding areas.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a:t>
            </a:r>
            <a:r>
              <a:rPr lang="zh-CN" altLang="en-US" dirty="0"/>
              <a:t> </a:t>
            </a:r>
            <a:r>
              <a:rPr lang="en-US" altLang="zh-CN" dirty="0"/>
              <a:t>will</a:t>
            </a:r>
            <a:r>
              <a:rPr lang="zh-CN" altLang="en-US" dirty="0"/>
              <a:t> </a:t>
            </a:r>
            <a:r>
              <a:rPr lang="en-US" altLang="zh-CN" dirty="0"/>
              <a:t>talk</a:t>
            </a:r>
            <a:r>
              <a:rPr lang="zh-CN" altLang="en-US" dirty="0"/>
              <a:t> </a:t>
            </a:r>
            <a:r>
              <a:rPr lang="en-US" altLang="zh-CN" dirty="0"/>
              <a:t>about</a:t>
            </a:r>
            <a:r>
              <a:rPr lang="zh-CN" altLang="en-US" dirty="0"/>
              <a:t> </a:t>
            </a:r>
            <a:r>
              <a:rPr lang="en-US" altLang="zh-CN" dirty="0"/>
              <a:t>a</a:t>
            </a:r>
            <a:r>
              <a:rPr lang="zh-CN" altLang="en-US" dirty="0"/>
              <a:t> </a:t>
            </a:r>
            <a:r>
              <a:rPr lang="en-US" altLang="zh-CN" dirty="0"/>
              <a:t>KD</a:t>
            </a:r>
            <a:r>
              <a:rPr lang="zh-CN" altLang="en-US" dirty="0"/>
              <a:t> </a:t>
            </a:r>
            <a:r>
              <a:rPr lang="en-US" altLang="zh-CN" dirty="0"/>
              <a:t>method</a:t>
            </a:r>
            <a:r>
              <a:rPr lang="zh-CN" altLang="en-US" dirty="0"/>
              <a:t> </a:t>
            </a:r>
            <a:r>
              <a:rPr lang="en-US" altLang="zh-CN" dirty="0"/>
              <a:t>called</a:t>
            </a:r>
            <a:r>
              <a:rPr lang="zh-CN" altLang="en-US" dirty="0"/>
              <a:t> </a:t>
            </a:r>
            <a:r>
              <a:rPr lang="en-US" altLang="zh-CN" dirty="0"/>
              <a:t>Lipschitz Continuity Guided </a:t>
            </a:r>
            <a:r>
              <a:rPr lang="en-US" altLang="zh-CN" b="0" dirty="0"/>
              <a:t>Knowledge Distillation, and a network quantization method called Network Binarization via Contrastive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Finally, I will talk about the our in progress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a:p>
            <a:endParaRPr lang="en-US" altLang="zh-CN" dirty="0"/>
          </a:p>
        </p:txBody>
      </p:sp>
      <p:sp>
        <p:nvSpPr>
          <p:cNvPr id="4" name="Slide Number Placeholder 3"/>
          <p:cNvSpPr>
            <a:spLocks noGrp="1"/>
          </p:cNvSpPr>
          <p:nvPr>
            <p:ph type="sldNum" sz="quarter" idx="5"/>
          </p:nvPr>
        </p:nvSpPr>
        <p:spPr/>
        <p:txBody>
          <a:bodyPr/>
          <a:lstStyle/>
          <a:p>
            <a:fld id="{0A3C37BE-C303-496D-B5CD-85F2937540FC}" type="slidenum">
              <a:rPr lang="en-US" altLang="zh-CN" smtClean="0"/>
              <a:t>2</a:t>
            </a:fld>
            <a:endParaRPr lang="en-US" altLang="zh-CN"/>
          </a:p>
        </p:txBody>
      </p:sp>
    </p:spTree>
    <p:extLst>
      <p:ext uri="{BB962C8B-B14F-4D97-AF65-F5344CB8AC3E}">
        <p14:creationId xmlns:p14="http://schemas.microsoft.com/office/powerpoint/2010/main" val="3756332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what is efficient ai? Why we need efficient ai?</a:t>
            </a:r>
          </a:p>
          <a:p>
            <a:endParaRPr lang="en-US" altLang="zh-CN" dirty="0"/>
          </a:p>
          <a:p>
            <a:r>
              <a:rPr lang="en-US" altLang="zh-CN" dirty="0"/>
              <a:t>Nowadays, AI algorithms especially deep neural network-based methods have achieved great success in real world. For example, google net can beat humans on image classification task. And </a:t>
            </a:r>
            <a:r>
              <a:rPr lang="en-US" altLang="zh-CN" dirty="0" err="1"/>
              <a:t>xxxx</a:t>
            </a:r>
            <a:endParaRPr lang="en-US" altLang="zh-CN" dirty="0"/>
          </a:p>
          <a:p>
            <a:endParaRPr lang="en-US" altLang="zh-CN" dirty="0"/>
          </a:p>
          <a:p>
            <a:r>
              <a:rPr lang="en-US" altLang="zh-CN" dirty="0"/>
              <a:t>However, those large neural networks requires large amount of Memory &amp; Computational resources, and their power consumption is also huge.</a:t>
            </a:r>
          </a:p>
          <a:p>
            <a:endParaRPr lang="en-US" altLang="zh-CN" dirty="0"/>
          </a:p>
          <a:p>
            <a:r>
              <a:rPr lang="en-US" altLang="zh-CN" dirty="0"/>
              <a:t>But their application </a:t>
            </a:r>
            <a:r>
              <a:rPr lang="en-US" altLang="zh-CN" dirty="0" err="1"/>
              <a:t>senorioes</a:t>
            </a:r>
            <a:r>
              <a:rPr lang="en-US" altLang="zh-CN" dirty="0"/>
              <a:t> are always correlated with edge-devices, such as  Embedded systems on mobile devices and Real-time tasks on auto-cars.</a:t>
            </a:r>
          </a:p>
          <a:p>
            <a:endParaRPr lang="en-US" altLang="zh-CN" dirty="0"/>
          </a:p>
          <a:p>
            <a:r>
              <a:rPr lang="en-US" altLang="zh-CN" dirty="0"/>
              <a:t>We can say there is a huge gap between deep learning algorithms and their applications.</a:t>
            </a:r>
          </a:p>
          <a:p>
            <a:endParaRPr lang="en-US" altLang="zh-CN"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0A3C37BE-C303-496D-B5CD-85F2937540FC}" type="slidenum">
              <a:rPr lang="en-US" altLang="zh-CN" smtClean="0"/>
              <a:t>3</a:t>
            </a:fld>
            <a:endParaRPr lang="en-US" altLang="zh-CN"/>
          </a:p>
        </p:txBody>
      </p:sp>
    </p:spTree>
    <p:extLst>
      <p:ext uri="{BB962C8B-B14F-4D97-AF65-F5344CB8AC3E}">
        <p14:creationId xmlns:p14="http://schemas.microsoft.com/office/powerpoint/2010/main" val="413092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handle this gap, network compression is proposed. </a:t>
            </a:r>
          </a:p>
          <a:p>
            <a:endParaRPr lang="en-US" altLang="zh-CN" dirty="0"/>
          </a:p>
          <a:p>
            <a:r>
              <a:rPr lang="en-US" altLang="zh-CN" dirty="0"/>
              <a:t>The goal is to reduce the size of neural network without compromising accuracy.</a:t>
            </a:r>
          </a:p>
          <a:p>
            <a:endParaRPr lang="en-US" altLang="zh-CN" dirty="0"/>
          </a:p>
          <a:p>
            <a:r>
              <a:rPr lang="en-US" altLang="zh-CN" dirty="0"/>
              <a:t>In reality, our goal is to gradually move the deep learning algorithms from large devices such as GPU to smaller devices such mobile devices, and eventually we hope we can deploy those algorithms on a very small devices such as FPGA chips.</a:t>
            </a:r>
          </a:p>
        </p:txBody>
      </p:sp>
      <p:sp>
        <p:nvSpPr>
          <p:cNvPr id="4" name="Slide Number Placeholder 3"/>
          <p:cNvSpPr>
            <a:spLocks noGrp="1"/>
          </p:cNvSpPr>
          <p:nvPr>
            <p:ph type="sldNum" sz="quarter" idx="5"/>
          </p:nvPr>
        </p:nvSpPr>
        <p:spPr/>
        <p:txBody>
          <a:bodyPr/>
          <a:lstStyle/>
          <a:p>
            <a:fld id="{0A3C37BE-C303-496D-B5CD-85F2937540FC}" type="slidenum">
              <a:rPr lang="en-US" altLang="zh-CN" smtClean="0"/>
              <a:t>4</a:t>
            </a:fld>
            <a:endParaRPr lang="en-US" altLang="zh-CN"/>
          </a:p>
        </p:txBody>
      </p:sp>
    </p:spTree>
    <p:extLst>
      <p:ext uri="{BB962C8B-B14F-4D97-AF65-F5344CB8AC3E}">
        <p14:creationId xmlns:p14="http://schemas.microsoft.com/office/powerpoint/2010/main" val="2303630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Generally, there are three paradigms for network compression</a:t>
            </a:r>
          </a:p>
          <a:p>
            <a:r>
              <a:rPr lang="en-US" altLang="zh-CN" dirty="0" err="1"/>
              <a:t>Xxx</a:t>
            </a:r>
            <a:r>
              <a:rPr lang="en-US" altLang="zh-CN" dirty="0"/>
              <a:t> </a:t>
            </a:r>
            <a:r>
              <a:rPr lang="en-US" altLang="zh-CN" dirty="0" err="1"/>
              <a:t>xxxx</a:t>
            </a:r>
            <a:r>
              <a:rPr lang="en-US" altLang="zh-CN" dirty="0"/>
              <a:t> xxx</a:t>
            </a:r>
          </a:p>
          <a:p>
            <a:endParaRPr lang="en-US" altLang="zh-CN" dirty="0"/>
          </a:p>
          <a:p>
            <a:r>
              <a:rPr lang="en-US" altLang="zh-CN" dirty="0"/>
              <a:t>Here, I would like to note that those paradigms are orthogonal, which means they can be combined with each other, realizing further compression.</a:t>
            </a:r>
          </a:p>
          <a:p>
            <a:r>
              <a:rPr lang="en-US" altLang="zh-CN" dirty="0"/>
              <a:t>For example, after getting a pruned network, we can also implement quantization on the pruned network. After we get the quantized and pruned network, we can also implement KD technique on it to recover its performance. </a:t>
            </a:r>
          </a:p>
        </p:txBody>
      </p:sp>
      <p:sp>
        <p:nvSpPr>
          <p:cNvPr id="4" name="Slide Number Placeholder 3"/>
          <p:cNvSpPr>
            <a:spLocks noGrp="1"/>
          </p:cNvSpPr>
          <p:nvPr>
            <p:ph type="sldNum" sz="quarter" idx="5"/>
          </p:nvPr>
        </p:nvSpPr>
        <p:spPr/>
        <p:txBody>
          <a:bodyPr/>
          <a:lstStyle/>
          <a:p>
            <a:fld id="{0A3C37BE-C303-496D-B5CD-85F2937540FC}" type="slidenum">
              <a:rPr lang="en-US" altLang="zh-CN" smtClean="0"/>
              <a:t>5</a:t>
            </a:fld>
            <a:endParaRPr lang="en-US" altLang="zh-CN"/>
          </a:p>
        </p:txBody>
      </p:sp>
    </p:spTree>
    <p:extLst>
      <p:ext uri="{BB962C8B-B14F-4D97-AF65-F5344CB8AC3E}">
        <p14:creationId xmlns:p14="http://schemas.microsoft.com/office/powerpoint/2010/main" val="377231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most intuitive network compression method.</a:t>
            </a:r>
          </a:p>
          <a:p>
            <a:r>
              <a:rPr lang="en-US" altLang="zh-CN" dirty="0"/>
              <a:t>We can guess from the name itself.</a:t>
            </a:r>
          </a:p>
          <a:p>
            <a:endParaRPr lang="en-US" altLang="zh-CN" dirty="0"/>
          </a:p>
          <a:p>
            <a:r>
              <a:rPr lang="en-US" altLang="zh-CN" dirty="0"/>
              <a:t>Actually, network pruning is proposed just after the big success of </a:t>
            </a:r>
            <a:r>
              <a:rPr lang="en-US" altLang="zh-CN" dirty="0" err="1"/>
              <a:t>LeNet</a:t>
            </a:r>
            <a:r>
              <a:rPr lang="en-US" altLang="zh-CN" dirty="0"/>
              <a:t> for hand writing number recognition by Yann </a:t>
            </a:r>
            <a:r>
              <a:rPr lang="en-US" altLang="zh-CN" dirty="0" err="1"/>
              <a:t>lecun</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6</a:t>
            </a:fld>
            <a:endParaRPr lang="en-US" altLang="zh-CN"/>
          </a:p>
        </p:txBody>
      </p:sp>
    </p:spTree>
    <p:extLst>
      <p:ext uri="{BB962C8B-B14F-4D97-AF65-F5344CB8AC3E}">
        <p14:creationId xmlns:p14="http://schemas.microsoft.com/office/powerpoint/2010/main" val="333209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3C37BE-C303-496D-B5CD-85F2937540FC}" type="slidenum">
              <a:rPr lang="en-US" altLang="zh-CN" smtClean="0"/>
              <a:t>7</a:t>
            </a:fld>
            <a:endParaRPr lang="en-US" altLang="zh-CN"/>
          </a:p>
        </p:txBody>
      </p:sp>
    </p:spTree>
    <p:extLst>
      <p:ext uri="{BB962C8B-B14F-4D97-AF65-F5344CB8AC3E}">
        <p14:creationId xmlns:p14="http://schemas.microsoft.com/office/powerpoint/2010/main" val="3354634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last one, </a:t>
            </a:r>
            <a:r>
              <a:rPr lang="en-US" altLang="zh-CN" dirty="0" err="1"/>
              <a:t>Knoeledge</a:t>
            </a:r>
            <a:r>
              <a:rPr lang="en-US" altLang="zh-CN" dirty="0"/>
              <a:t> distillation. This one is a little tricky, we cannot directly guess what it does by its name, like pruning and quantization.</a:t>
            </a:r>
          </a:p>
          <a:p>
            <a:endParaRPr lang="en-US" altLang="zh-CN" dirty="0"/>
          </a:p>
          <a:p>
            <a:r>
              <a:rPr lang="en-US" altLang="zh-CN" dirty="0"/>
              <a:t>But the core idea is still simple. Say we have a large model and a small model. Of course the performance of small model is bad. Can we use the large model to guide the small model?</a:t>
            </a:r>
          </a:p>
          <a:p>
            <a:endParaRPr lang="en-US" altLang="zh-CN" dirty="0"/>
          </a:p>
          <a:p>
            <a:r>
              <a:rPr lang="en-US" altLang="zh-CN" dirty="0"/>
              <a:t>This is what knowledge distillation does. </a:t>
            </a:r>
          </a:p>
        </p:txBody>
      </p:sp>
      <p:sp>
        <p:nvSpPr>
          <p:cNvPr id="4" name="灯片编号占位符 3"/>
          <p:cNvSpPr>
            <a:spLocks noGrp="1"/>
          </p:cNvSpPr>
          <p:nvPr>
            <p:ph type="sldNum" sz="quarter" idx="5"/>
          </p:nvPr>
        </p:nvSpPr>
        <p:spPr/>
        <p:txBody>
          <a:bodyPr/>
          <a:lstStyle/>
          <a:p>
            <a:fld id="{0A3C37BE-C303-496D-B5CD-85F2937540FC}" type="slidenum">
              <a:rPr lang="en-US" altLang="zh-CN" smtClean="0"/>
              <a:t>8</a:t>
            </a:fld>
            <a:endParaRPr lang="en-US" altLang="zh-CN"/>
          </a:p>
        </p:txBody>
      </p:sp>
    </p:spTree>
    <p:extLst>
      <p:ext uri="{BB962C8B-B14F-4D97-AF65-F5344CB8AC3E}">
        <p14:creationId xmlns:p14="http://schemas.microsoft.com/office/powerpoint/2010/main" val="691675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briefly reviewing the paradigms for network compression, we can summarize that the key motivation is to find the invariance of neural network, and preserve it while compressing network.</a:t>
            </a:r>
          </a:p>
          <a:p>
            <a:endParaRPr lang="en-US" altLang="zh-CN" dirty="0"/>
          </a:p>
          <a:p>
            <a:r>
              <a:rPr lang="en-US" altLang="zh-CN" dirty="0"/>
              <a:t>In other words, we need to Discover the </a:t>
            </a:r>
            <a:r>
              <a:rPr lang="en-US" altLang="zh-CN" dirty="0">
                <a:solidFill>
                  <a:srgbClr val="FF0000"/>
                </a:solidFill>
              </a:rPr>
              <a:t>invariance in neural networks</a:t>
            </a:r>
            <a:r>
              <a:rPr lang="en-US" altLang="zh-CN" dirty="0"/>
              <a:t>, and leverage it for</a:t>
            </a:r>
            <a:r>
              <a:rPr lang="en-US" altLang="zh-CN" b="1" dirty="0"/>
              <a:t> </a:t>
            </a:r>
            <a:r>
              <a:rPr lang="en-US" altLang="zh-CN" dirty="0"/>
              <a:t>network compression</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have explored those invariance from </a:t>
            </a:r>
            <a:r>
              <a:rPr lang="en-US" altLang="zh-CN" dirty="0">
                <a:solidFill>
                  <a:srgbClr val="FF0000"/>
                </a:solidFill>
              </a:rPr>
              <a:t>three perspectives</a:t>
            </a:r>
            <a:r>
              <a:rPr lang="en-US" altLang="zh-CN" dirty="0"/>
              <a:t>, </a:t>
            </a:r>
            <a:r>
              <a:rPr lang="en-US" altLang="zh-CN" dirty="0">
                <a:solidFill>
                  <a:srgbClr val="FF0000"/>
                </a:solidFill>
              </a:rPr>
              <a:t>functional, statistical and causal </a:t>
            </a:r>
            <a:r>
              <a:rPr lang="en-US" altLang="zh-CN" dirty="0"/>
              <a:t>perspectives.</a:t>
            </a:r>
          </a:p>
          <a:p>
            <a:r>
              <a:rPr lang="en-US" altLang="zh-CN" dirty="0"/>
              <a:t>Specifically, we </a:t>
            </a:r>
            <a:endParaRPr lang="zh-CN" altLang="en-US" dirty="0"/>
          </a:p>
        </p:txBody>
      </p:sp>
      <p:sp>
        <p:nvSpPr>
          <p:cNvPr id="4" name="灯片编号占位符 3"/>
          <p:cNvSpPr>
            <a:spLocks noGrp="1"/>
          </p:cNvSpPr>
          <p:nvPr>
            <p:ph type="sldNum" sz="quarter" idx="5"/>
          </p:nvPr>
        </p:nvSpPr>
        <p:spPr/>
        <p:txBody>
          <a:bodyPr/>
          <a:lstStyle/>
          <a:p>
            <a:fld id="{6CEE30BE-333D-44B5-A743-1291FC217550}" type="slidenum">
              <a:rPr lang="zh-CN" altLang="en-US" smtClean="0"/>
              <a:t>9</a:t>
            </a:fld>
            <a:endParaRPr lang="zh-CN" altLang="en-US"/>
          </a:p>
        </p:txBody>
      </p:sp>
    </p:spTree>
    <p:extLst>
      <p:ext uri="{BB962C8B-B14F-4D97-AF65-F5344CB8AC3E}">
        <p14:creationId xmlns:p14="http://schemas.microsoft.com/office/powerpoint/2010/main" val="158832928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3/31/23</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3/31/23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3/31/23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3/31/23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3/31/23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3/31/23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3/31/23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3/31/23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3/31/23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3/31/23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3/31/23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3/31/23</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6.emf"/><Relationship Id="rId5" Type="http://schemas.openxmlformats.org/officeDocument/2006/relationships/oleObject" Target="../embeddings/oleObject1.bin"/><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Visio_Drawing2.vsdx"/><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2.bin"/><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40.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9.xml"/><Relationship Id="rId4" Type="http://schemas.openxmlformats.org/officeDocument/2006/relationships/image" Target="../media/image33.gif"/></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17.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9" Type="http://schemas.openxmlformats.org/officeDocument/2006/relationships/image" Target="../media/image94.png"/><Relationship Id="rId21" Type="http://schemas.openxmlformats.org/officeDocument/2006/relationships/image" Target="../media/image76.png"/><Relationship Id="rId34" Type="http://schemas.openxmlformats.org/officeDocument/2006/relationships/image" Target="../media/image89.png"/><Relationship Id="rId42" Type="http://schemas.openxmlformats.org/officeDocument/2006/relationships/image" Target="../media/image97.png"/><Relationship Id="rId47" Type="http://schemas.openxmlformats.org/officeDocument/2006/relationships/image" Target="../media/image102.png"/><Relationship Id="rId50" Type="http://schemas.openxmlformats.org/officeDocument/2006/relationships/image" Target="../media/image105.png"/><Relationship Id="rId7" Type="http://schemas.openxmlformats.org/officeDocument/2006/relationships/image" Target="../media/image62.png"/><Relationship Id="rId2" Type="http://schemas.openxmlformats.org/officeDocument/2006/relationships/image" Target="../media/image57.png"/><Relationship Id="rId16" Type="http://schemas.openxmlformats.org/officeDocument/2006/relationships/image" Target="../media/image71.png"/><Relationship Id="rId29" Type="http://schemas.openxmlformats.org/officeDocument/2006/relationships/image" Target="../media/image84.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png"/><Relationship Id="rId40" Type="http://schemas.openxmlformats.org/officeDocument/2006/relationships/image" Target="../media/image95.png"/><Relationship Id="rId45" Type="http://schemas.openxmlformats.org/officeDocument/2006/relationships/image" Target="../media/image100.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49" Type="http://schemas.openxmlformats.org/officeDocument/2006/relationships/image" Target="../media/image104.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4" Type="http://schemas.openxmlformats.org/officeDocument/2006/relationships/image" Target="../media/image99.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43" Type="http://schemas.openxmlformats.org/officeDocument/2006/relationships/image" Target="../media/image98.png"/><Relationship Id="rId48" Type="http://schemas.openxmlformats.org/officeDocument/2006/relationships/image" Target="../media/image103.png"/><Relationship Id="rId8" Type="http://schemas.openxmlformats.org/officeDocument/2006/relationships/image" Target="../media/image63.png"/><Relationship Id="rId3" Type="http://schemas.openxmlformats.org/officeDocument/2006/relationships/image" Target="../media/image58.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image" Target="../media/image93.png"/><Relationship Id="rId46" Type="http://schemas.openxmlformats.org/officeDocument/2006/relationships/image" Target="../media/image101.png"/><Relationship Id="rId20" Type="http://schemas.openxmlformats.org/officeDocument/2006/relationships/image" Target="../media/image75.png"/><Relationship Id="rId41" Type="http://schemas.openxmlformats.org/officeDocument/2006/relationships/image" Target="../media/image96.png"/><Relationship Id="rId1" Type="http://schemas.openxmlformats.org/officeDocument/2006/relationships/slideLayout" Target="../slideLayouts/slideLayout9.xml"/><Relationship Id="rId6"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41762" y="2149591"/>
            <a:ext cx="5734050" cy="2219691"/>
          </a:xfrm>
        </p:spPr>
        <p:txBody>
          <a:bodyPr anchor="ctr">
            <a:normAutofit fontScale="90000"/>
          </a:bodyPr>
          <a:lstStyle/>
          <a:p>
            <a:pPr algn="ctr"/>
            <a:r>
              <a:rPr lang="en-US" b="1" dirty="0">
                <a:latin typeface="Calibri" panose="020F0502020204030204" pitchFamily="34" charset="0"/>
                <a:cs typeface="Calibri" panose="020F0502020204030204" pitchFamily="34" charset="0"/>
              </a:rPr>
              <a:t>Network Compression</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and</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Its Application</a:t>
            </a:r>
            <a:endParaRPr lang="en-US" b="1" dirty="0"/>
          </a:p>
        </p:txBody>
      </p:sp>
      <p:sp>
        <p:nvSpPr>
          <p:cNvPr id="7" name="Subtitle 6"/>
          <p:cNvSpPr>
            <a:spLocks noGrp="1"/>
          </p:cNvSpPr>
          <p:nvPr>
            <p:ph type="subTitle" idx="1"/>
          </p:nvPr>
        </p:nvSpPr>
        <p:spPr>
          <a:xfrm>
            <a:off x="1114631" y="4577737"/>
            <a:ext cx="4788312" cy="955565"/>
          </a:xfrm>
        </p:spPr>
        <p:txBody>
          <a:bodyPr>
            <a:normAutofit/>
          </a:bodyPr>
          <a:lstStyle/>
          <a:p>
            <a:pPr algn="ctr"/>
            <a:r>
              <a:rPr lang="en-US" dirty="0">
                <a:latin typeface="Times" pitchFamily="2" charset="0"/>
                <a:cs typeface="Calibri" panose="020F0502020204030204" pitchFamily="34" charset="0"/>
              </a:rPr>
              <a:t>Yan Yan</a:t>
            </a:r>
          </a:p>
          <a:p>
            <a:pPr algn="ctr"/>
            <a:r>
              <a:rPr lang="en-US" dirty="0">
                <a:latin typeface="Times" pitchFamily="2" charset="0"/>
                <a:cs typeface="Arial" pitchFamily="34" charset="0"/>
              </a:rPr>
              <a:t>Illinois Institute of Technology</a:t>
            </a:r>
          </a:p>
          <a:p>
            <a:pPr algn="ctr"/>
            <a:r>
              <a:rPr lang="en-US">
                <a:latin typeface="Times" pitchFamily="2" charset="0"/>
                <a:cs typeface="Calibri" panose="020F0502020204030204" pitchFamily="34" charset="0"/>
              </a:rPr>
              <a:t>03/31/2023</a:t>
            </a:r>
            <a:endParaRPr lang="en-US" dirty="0">
              <a:latin typeface="Times" pitchFamily="2" charset="0"/>
              <a:cs typeface="Calibri" panose="020F0502020204030204" pitchFamily="34" charset="0"/>
            </a:endParaRPr>
          </a:p>
        </p:txBody>
      </p:sp>
      <p:pic>
        <p:nvPicPr>
          <p:cNvPr id="8" name="Picture Placeholder 7" descr="A picture containing text&#10;&#10;Description automatically generated">
            <a:extLst>
              <a:ext uri="{FF2B5EF4-FFF2-40B4-BE49-F238E27FC236}">
                <a16:creationId xmlns:a16="http://schemas.microsoft.com/office/drawing/2014/main" id="{978CB4BA-00A8-B4A5-09AF-CA77C9FA3B9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4957" r="3222"/>
          <a:stretch/>
        </p:blipFill>
        <p:spPr>
          <a:xfrm>
            <a:off x="6822142" y="1324698"/>
            <a:ext cx="5369858" cy="4208604"/>
          </a:xfrm>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5A7B6-B5F4-7CA9-2CC5-353394E208D2}"/>
              </a:ext>
            </a:extLst>
          </p:cNvPr>
          <p:cNvSpPr>
            <a:spLocks noGrp="1"/>
          </p:cNvSpPr>
          <p:nvPr>
            <p:ph type="title"/>
          </p:nvPr>
        </p:nvSpPr>
        <p:spPr/>
        <p:txBody>
          <a:bodyPr>
            <a:normAutofit/>
          </a:bodyPr>
          <a:lstStyle/>
          <a:p>
            <a:r>
              <a:rPr lang="en-US" altLang="zh-CN" dirty="0"/>
              <a:t>Lipschitz Continuity Guided Knowledge Distillation</a:t>
            </a:r>
            <a:endParaRPr lang="zh-CN" altLang="en-US" dirty="0"/>
          </a:p>
        </p:txBody>
      </p:sp>
      <p:sp>
        <p:nvSpPr>
          <p:cNvPr id="6" name="Text Placeholder 4">
            <a:extLst>
              <a:ext uri="{FF2B5EF4-FFF2-40B4-BE49-F238E27FC236}">
                <a16:creationId xmlns:a16="http://schemas.microsoft.com/office/drawing/2014/main" id="{8EF46D5A-A0DD-1EAA-AA35-883B8FF0F7A3}"/>
              </a:ext>
            </a:extLst>
          </p:cNvPr>
          <p:cNvSpPr txBox="1">
            <a:spLocks/>
          </p:cNvSpPr>
          <p:nvPr/>
        </p:nvSpPr>
        <p:spPr>
          <a:xfrm>
            <a:off x="196847" y="6066418"/>
            <a:ext cx="11887201" cy="509750"/>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buFont typeface="Wingdings" panose="05000000000000000000" pitchFamily="2" charset="2"/>
              <a:buNone/>
              <a:defRPr sz="16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Wingdings" panose="05000000000000000000" pitchFamily="2"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Wingdings" panose="05000000000000000000" pitchFamily="2"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Wingdings" panose="05000000000000000000" pitchFamily="2"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Wingdings" panose="05000000000000000000" pitchFamily="2" charset="2"/>
              <a:buNone/>
              <a:defRPr sz="1600" kern="1200">
                <a:solidFill>
                  <a:schemeClr val="tx1">
                    <a:tint val="75000"/>
                  </a:schemeClr>
                </a:solidFill>
                <a:latin typeface="+mn-lt"/>
                <a:ea typeface="+mn-ea"/>
                <a:cs typeface="+mn-cs"/>
              </a:defRPr>
            </a:lvl9pPr>
          </a:lstStyle>
          <a:p>
            <a:r>
              <a:rPr lang="en-US">
                <a:solidFill>
                  <a:srgbClr val="222222"/>
                </a:solidFill>
                <a:latin typeface="Raleway" panose="020F0502020204030204" pitchFamily="34" charset="0"/>
              </a:rPr>
              <a:t>Yuzhang Shang, Bin Duan, Ziliang Zong, Liqiang Nie, Yan Yan. </a:t>
            </a:r>
            <a:r>
              <a:rPr lang="en-US" i="1">
                <a:solidFill>
                  <a:srgbClr val="222222"/>
                </a:solidFill>
                <a:latin typeface="Raleway" panose="020F0502020204030204" pitchFamily="34" charset="0"/>
              </a:rPr>
              <a:t>IEEE International Conference on Computer Vision (ICCV), 2021</a:t>
            </a:r>
            <a:endParaRPr lang="en-US" dirty="0">
              <a:solidFill>
                <a:srgbClr val="222222"/>
              </a:solidFill>
              <a:latin typeface="Raleway" panose="020F0502020204030204" pitchFamily="34" charset="0"/>
            </a:endParaRPr>
          </a:p>
        </p:txBody>
      </p:sp>
    </p:spTree>
    <p:extLst>
      <p:ext uri="{BB962C8B-B14F-4D97-AF65-F5344CB8AC3E}">
        <p14:creationId xmlns:p14="http://schemas.microsoft.com/office/powerpoint/2010/main" val="62552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594F9A-CABA-F522-0540-8EE36B1110A1}"/>
              </a:ext>
            </a:extLst>
          </p:cNvPr>
          <p:cNvSpPr>
            <a:spLocks noGrp="1"/>
          </p:cNvSpPr>
          <p:nvPr>
            <p:ph type="title"/>
          </p:nvPr>
        </p:nvSpPr>
        <p:spPr/>
        <p:txBody>
          <a:bodyPr/>
          <a:lstStyle/>
          <a:p>
            <a:r>
              <a:rPr lang="en-US" altLang="zh-CN" dirty="0"/>
              <a:t>Motivations</a:t>
            </a:r>
            <a:endParaRPr lang="zh-CN" altLang="en-US"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6C60D445-9304-5D04-55A0-E5F94DFE880E}"/>
                  </a:ext>
                </a:extLst>
              </p:cNvPr>
              <p:cNvSpPr>
                <a:spLocks noGrp="1"/>
              </p:cNvSpPr>
              <p:nvPr>
                <p:ph type="body" sz="half" idx="2"/>
              </p:nvPr>
            </p:nvSpPr>
            <p:spPr/>
            <p:txBody>
              <a:bodyPr/>
              <a:lstStyle/>
              <a:p>
                <a:pPr marL="285750" indent="-285750">
                  <a:buFont typeface="Arial" panose="020B0604020202020204" pitchFamily="34" charset="0"/>
                  <a:buChar char="•"/>
                </a:pPr>
                <a:r>
                  <a:rPr lang="en-US" altLang="zh-CN" dirty="0"/>
                  <a:t>Definition: The Lipschitz constant of a function </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d>
                          <m:dPr>
                            <m:begChr m:val="‖"/>
                            <m:endChr m:val="‖"/>
                            <m:ctrlPr>
                              <a:rPr lang="en-US" altLang="zh-CN"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𝑓</m:t>
                            </m:r>
                          </m:e>
                        </m:d>
                      </m:e>
                      <m:sub>
                        <m:r>
                          <a:rPr lang="en-US" altLang="zh-CN" b="0" i="1" smtClean="0">
                            <a:solidFill>
                              <a:srgbClr val="FF0000"/>
                            </a:solidFill>
                            <a:latin typeface="Cambria Math" panose="02040503050406030204" pitchFamily="18" charset="0"/>
                          </a:rPr>
                          <m:t>𝐿𝑖𝑝</m:t>
                        </m:r>
                      </m:sub>
                    </m:sSub>
                    <m:r>
                      <a:rPr lang="en-US" altLang="zh-CN" b="0" i="1" smtClean="0">
                        <a:solidFill>
                          <a:srgbClr val="FF0000"/>
                        </a:solidFill>
                        <a:latin typeface="Cambria Math" panose="02040503050406030204" pitchFamily="18" charset="0"/>
                      </a:rPr>
                      <m:t> </m:t>
                    </m:r>
                  </m:oMath>
                </a14:m>
                <a:r>
                  <a:rPr lang="en-US" altLang="zh-CN" dirty="0"/>
                  <a:t>is the maximum norm of its gradient in the domain set, which reflects Lipschitz continuity of the function.</a:t>
                </a:r>
              </a:p>
              <a:p>
                <a:endParaRPr lang="en-US" altLang="zh-CN" dirty="0"/>
              </a:p>
              <a:p>
                <a:endParaRPr lang="en-US" altLang="zh-CN" dirty="0"/>
              </a:p>
              <a:p>
                <a:pPr marL="285750" indent="-285750">
                  <a:buFont typeface="Arial" panose="020B0604020202020204" pitchFamily="34" charset="0"/>
                  <a:buChar char="•"/>
                </a:pPr>
                <a:r>
                  <a:rPr lang="en-US" altLang="zh-CN" dirty="0"/>
                  <a:t>Leverage </a:t>
                </a:r>
                <a:r>
                  <a:rPr lang="en-US" altLang="zh-CN" dirty="0">
                    <a:solidFill>
                      <a:srgbClr val="FF0000"/>
                    </a:solidFill>
                  </a:rPr>
                  <a:t>functional properties </a:t>
                </a:r>
                <a:r>
                  <a:rPr lang="en-US" altLang="zh-CN" dirty="0"/>
                  <a:t>of networks, </a:t>
                </a:r>
                <a:r>
                  <a:rPr lang="en-US" altLang="zh-CN" dirty="0">
                    <a:solidFill>
                      <a:srgbClr val="FF0000"/>
                    </a:solidFill>
                  </a:rPr>
                  <a:t>Lipschitz Constant</a:t>
                </a:r>
                <a:r>
                  <a:rPr lang="en-US" altLang="zh-CN" dirty="0"/>
                  <a:t> to represent the </a:t>
                </a:r>
                <a:r>
                  <a:rPr lang="en-US" altLang="zh-CN" dirty="0">
                    <a:solidFill>
                      <a:srgbClr val="FF0000"/>
                    </a:solidFill>
                  </a:rPr>
                  <a:t>high-level </a:t>
                </a:r>
                <a:r>
                  <a:rPr lang="en-US" altLang="zh-CN" dirty="0"/>
                  <a:t>knowledge.</a:t>
                </a:r>
              </a:p>
              <a:p>
                <a:pPr marL="285750" indent="-285750">
                  <a:buFont typeface="Arial" panose="020B0604020202020204" pitchFamily="34" charset="0"/>
                  <a:buChar char="•"/>
                </a:pPr>
                <a:endParaRPr lang="en-US" altLang="zh-CN" dirty="0"/>
              </a:p>
              <a:p>
                <a:endParaRPr lang="zh-CN" altLang="en-US" dirty="0"/>
              </a:p>
            </p:txBody>
          </p:sp>
        </mc:Choice>
        <mc:Fallback xmlns="">
          <p:sp>
            <p:nvSpPr>
              <p:cNvPr id="6" name="Text Placeholder 5">
                <a:extLst>
                  <a:ext uri="{FF2B5EF4-FFF2-40B4-BE49-F238E27FC236}">
                    <a16:creationId xmlns:a16="http://schemas.microsoft.com/office/drawing/2014/main" id="{6C60D445-9304-5D04-55A0-E5F94DFE880E}"/>
                  </a:ext>
                </a:extLst>
              </p:cNvPr>
              <p:cNvSpPr>
                <a:spLocks noGrp="1" noRot="1" noChangeAspect="1" noMove="1" noResize="1" noEditPoints="1" noAdjustHandles="1" noChangeArrowheads="1" noChangeShapeType="1" noTextEdit="1"/>
              </p:cNvSpPr>
              <p:nvPr>
                <p:ph type="body" sz="half" idx="2"/>
              </p:nvPr>
            </p:nvSpPr>
            <p:spPr>
              <a:blipFill>
                <a:blip r:embed="rId2"/>
                <a:stretch>
                  <a:fillRect l="-3763" t="-1467" r="-1613"/>
                </a:stretch>
              </a:blipFill>
            </p:spPr>
            <p:txBody>
              <a:bodyPr/>
              <a:lstStyle/>
              <a:p>
                <a:r>
                  <a:rPr lang="zh-CN" altLang="en-US">
                    <a:noFill/>
                  </a:rPr>
                  <a:t> </a:t>
                </a:r>
              </a:p>
            </p:txBody>
          </p:sp>
        </mc:Fallback>
      </mc:AlternateContent>
      <p:graphicFrame>
        <p:nvGraphicFramePr>
          <p:cNvPr id="7" name="对象 1">
            <a:extLst>
              <a:ext uri="{FF2B5EF4-FFF2-40B4-BE49-F238E27FC236}">
                <a16:creationId xmlns:a16="http://schemas.microsoft.com/office/drawing/2014/main" id="{3F819737-02AF-C1D1-9109-32F437EDAC4E}"/>
              </a:ext>
            </a:extLst>
          </p:cNvPr>
          <p:cNvGraphicFramePr>
            <a:graphicFrameLocks noChangeAspect="1"/>
          </p:cNvGraphicFramePr>
          <p:nvPr>
            <p:extLst>
              <p:ext uri="{D42A27DB-BD31-4B8C-83A1-F6EECF244321}">
                <p14:modId xmlns:p14="http://schemas.microsoft.com/office/powerpoint/2010/main" val="2157991137"/>
              </p:ext>
            </p:extLst>
          </p:nvPr>
        </p:nvGraphicFramePr>
        <p:xfrm>
          <a:off x="5803847" y="1662654"/>
          <a:ext cx="5281735" cy="4170680"/>
        </p:xfrm>
        <a:graphic>
          <a:graphicData uri="http://schemas.openxmlformats.org/presentationml/2006/ole">
            <mc:AlternateContent xmlns:mc="http://schemas.openxmlformats.org/markup-compatibility/2006">
              <mc:Choice xmlns:v="urn:schemas-microsoft-com:vml" Requires="v">
                <p:oleObj name="Visio" r:id="rId3" imgW="5455920" imgH="4309001" progId="Visio.Drawing.15">
                  <p:embed/>
                </p:oleObj>
              </mc:Choice>
              <mc:Fallback>
                <p:oleObj name="Visio" r:id="rId3" imgW="5455920" imgH="4309001" progId="Visio.Drawing.15">
                  <p:embed/>
                  <p:pic>
                    <p:nvPicPr>
                      <p:cNvPr id="7" name="对象 1">
                        <a:extLst>
                          <a:ext uri="{FF2B5EF4-FFF2-40B4-BE49-F238E27FC236}">
                            <a16:creationId xmlns:a16="http://schemas.microsoft.com/office/drawing/2014/main" id="{3F819737-02AF-C1D1-9109-32F437EDAC4E}"/>
                          </a:ext>
                        </a:extLst>
                      </p:cNvPr>
                      <p:cNvPicPr/>
                      <p:nvPr/>
                    </p:nvPicPr>
                    <p:blipFill>
                      <a:blip r:embed="rId4"/>
                      <a:stretch>
                        <a:fillRect/>
                      </a:stretch>
                    </p:blipFill>
                    <p:spPr>
                      <a:xfrm>
                        <a:off x="5803847" y="1662654"/>
                        <a:ext cx="5281735" cy="4170680"/>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DFD67ED-B06E-0844-5684-8FDB73293C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18" y="3653118"/>
            <a:ext cx="4309924" cy="295836"/>
          </a:xfrm>
          <a:prstGeom prst="rect">
            <a:avLst/>
          </a:prstGeom>
        </p:spPr>
      </p:pic>
      <p:pic>
        <p:nvPicPr>
          <p:cNvPr id="11" name="Picture 10">
            <a:extLst>
              <a:ext uri="{FF2B5EF4-FFF2-40B4-BE49-F238E27FC236}">
                <a16:creationId xmlns:a16="http://schemas.microsoft.com/office/drawing/2014/main" id="{58EAF321-B82F-D687-49A1-284A846A48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518" y="3226080"/>
            <a:ext cx="1425387" cy="280706"/>
          </a:xfrm>
          <a:prstGeom prst="rect">
            <a:avLst/>
          </a:prstGeom>
        </p:spPr>
      </p:pic>
    </p:spTree>
    <p:extLst>
      <p:ext uri="{BB962C8B-B14F-4D97-AF65-F5344CB8AC3E}">
        <p14:creationId xmlns:p14="http://schemas.microsoft.com/office/powerpoint/2010/main" val="408678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5873-1916-EDFA-D72B-8D66ECDEC067}"/>
              </a:ext>
            </a:extLst>
          </p:cNvPr>
          <p:cNvSpPr>
            <a:spLocks noGrp="1"/>
          </p:cNvSpPr>
          <p:nvPr>
            <p:ph type="title"/>
          </p:nvPr>
        </p:nvSpPr>
        <p:spPr/>
        <p:txBody>
          <a:bodyPr/>
          <a:lstStyle/>
          <a:p>
            <a:r>
              <a:rPr lang="en-US" altLang="zh-CN" dirty="0"/>
              <a:t>Background of Lipschitz Constant</a:t>
            </a:r>
            <a:endParaRPr lang="zh-CN" altLang="en-US" dirty="0"/>
          </a:p>
        </p:txBody>
      </p:sp>
      <p:sp>
        <p:nvSpPr>
          <p:cNvPr id="3" name="Text Placeholder 2">
            <a:extLst>
              <a:ext uri="{FF2B5EF4-FFF2-40B4-BE49-F238E27FC236}">
                <a16:creationId xmlns:a16="http://schemas.microsoft.com/office/drawing/2014/main" id="{0886D99B-25DA-200A-9B05-EDC1530A311F}"/>
              </a:ext>
            </a:extLst>
          </p:cNvPr>
          <p:cNvSpPr>
            <a:spLocks noGrp="1"/>
          </p:cNvSpPr>
          <p:nvPr>
            <p:ph type="body" sz="half" idx="2"/>
          </p:nvPr>
        </p:nvSpPr>
        <p:spPr>
          <a:xfrm>
            <a:off x="1104900" y="1600200"/>
            <a:ext cx="9410700" cy="4572000"/>
          </a:xfrm>
        </p:spPr>
        <p:txBody>
          <a:bodyPr>
            <a:normAutofit/>
          </a:bodyPr>
          <a:lstStyle/>
          <a:p>
            <a:pPr marL="285750" indent="-285750">
              <a:buFont typeface="Arial" panose="020B0604020202020204" pitchFamily="34" charset="0"/>
              <a:buChar char="•"/>
            </a:pPr>
            <a:r>
              <a:rPr lang="en-US" altLang="zh-CN" dirty="0"/>
              <a:t>Researchers used </a:t>
            </a:r>
            <a:r>
              <a:rPr lang="en-US" altLang="zh-CN" dirty="0">
                <a:solidFill>
                  <a:srgbClr val="FF0000"/>
                </a:solidFill>
              </a:rPr>
              <a:t>Spectral Normalization</a:t>
            </a:r>
            <a:r>
              <a:rPr lang="en-US" altLang="zh-CN" dirty="0"/>
              <a:t>, to </a:t>
            </a:r>
            <a:r>
              <a:rPr lang="en-US" altLang="zh-CN" dirty="0">
                <a:solidFill>
                  <a:srgbClr val="FF0000"/>
                </a:solidFill>
              </a:rPr>
              <a:t>smooth</a:t>
            </a:r>
            <a:r>
              <a:rPr lang="en-US" altLang="zh-CN" dirty="0"/>
              <a:t> the discriminator function in GAN for synthesizing realistic image. [</a:t>
            </a:r>
            <a:r>
              <a:rPr lang="en-US" altLang="zh-CN" dirty="0" err="1"/>
              <a:t>Miyato</a:t>
            </a:r>
            <a:r>
              <a:rPr lang="en-US" altLang="zh-CN" dirty="0"/>
              <a:t> et al. ICLR 2018]</a:t>
            </a:r>
          </a:p>
          <a:p>
            <a:pPr marL="285750" indent="-285750">
              <a:buFont typeface="Arial" panose="020B0604020202020204" pitchFamily="34" charset="0"/>
              <a:buChar char="•"/>
            </a:pPr>
            <a:r>
              <a:rPr lang="en-US" altLang="zh-CN" dirty="0"/>
              <a:t>In adversarial attack machine learning, authors propose </a:t>
            </a:r>
            <a:r>
              <a:rPr lang="en-US" altLang="zh-CN" dirty="0">
                <a:solidFill>
                  <a:srgbClr val="FF0000"/>
                </a:solidFill>
              </a:rPr>
              <a:t>constraining local Lipschitz constants</a:t>
            </a:r>
            <a:r>
              <a:rPr lang="en-US" altLang="zh-CN" dirty="0"/>
              <a:t> of neural networks to avoid adversarial attacks. [Weng et al. ICLR 2018]</a:t>
            </a:r>
          </a:p>
          <a:p>
            <a:pPr marL="285750" indent="-285750">
              <a:buFont typeface="Arial" panose="020B0604020202020204" pitchFamily="34" charset="0"/>
              <a:buChar char="•"/>
            </a:pPr>
            <a:r>
              <a:rPr lang="en-US" altLang="zh-CN" dirty="0"/>
              <a:t>Many studies underline the significance of Lipschitz constant in neural networks' </a:t>
            </a:r>
            <a:r>
              <a:rPr lang="en-US" altLang="zh-CN" dirty="0">
                <a:solidFill>
                  <a:srgbClr val="FF0000"/>
                </a:solidFill>
              </a:rPr>
              <a:t>expressiveness and robustness</a:t>
            </a:r>
            <a:r>
              <a:rPr lang="en-US" altLang="zh-CN" dirty="0"/>
              <a:t>. </a:t>
            </a:r>
            <a:r>
              <a:rPr lang="nn-NO" altLang="zh-CN" dirty="0"/>
              <a:t>[Neyshabur et al. NeurIPS 2017]</a:t>
            </a:r>
            <a:endParaRPr lang="en-US" altLang="zh-CN" dirty="0"/>
          </a:p>
          <a:p>
            <a:endParaRPr lang="zh-CN" altLang="en-US" dirty="0"/>
          </a:p>
        </p:txBody>
      </p:sp>
    </p:spTree>
    <p:extLst>
      <p:ext uri="{BB962C8B-B14F-4D97-AF65-F5344CB8AC3E}">
        <p14:creationId xmlns:p14="http://schemas.microsoft.com/office/powerpoint/2010/main" val="214034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3FCA-86E7-E119-6EFC-6225059A64B1}"/>
              </a:ext>
            </a:extLst>
          </p:cNvPr>
          <p:cNvSpPr>
            <a:spLocks noGrp="1"/>
          </p:cNvSpPr>
          <p:nvPr>
            <p:ph type="title"/>
          </p:nvPr>
        </p:nvSpPr>
        <p:spPr/>
        <p:txBody>
          <a:bodyPr/>
          <a:lstStyle/>
          <a:p>
            <a:r>
              <a:rPr lang="en-US" altLang="zh-CN" dirty="0"/>
              <a:t>LONDON:</a:t>
            </a:r>
            <a:br>
              <a:rPr lang="en-US" altLang="zh-CN" dirty="0"/>
            </a:br>
            <a:r>
              <a:rPr lang="en-US" altLang="zh-CN" dirty="0"/>
              <a:t>Lipschitz Continuity Guided Knowledge Distillation</a:t>
            </a:r>
            <a:endParaRPr lang="zh-CN" altLang="en-US" dirty="0"/>
          </a:p>
        </p:txBody>
      </p:sp>
      <p:sp>
        <p:nvSpPr>
          <p:cNvPr id="3" name="Text Placeholder 2">
            <a:extLst>
              <a:ext uri="{FF2B5EF4-FFF2-40B4-BE49-F238E27FC236}">
                <a16:creationId xmlns:a16="http://schemas.microsoft.com/office/drawing/2014/main" id="{01F95B89-0078-F83D-CA5D-4C2245220C04}"/>
              </a:ext>
            </a:extLst>
          </p:cNvPr>
          <p:cNvSpPr>
            <a:spLocks noGrp="1"/>
          </p:cNvSpPr>
          <p:nvPr>
            <p:ph type="body" sz="half" idx="2"/>
          </p:nvPr>
        </p:nvSpPr>
        <p:spPr>
          <a:xfrm>
            <a:off x="1104900" y="1600200"/>
            <a:ext cx="3056467" cy="4572000"/>
          </a:xfrm>
        </p:spPr>
        <p:txBody>
          <a:bodyPr/>
          <a:lstStyle/>
          <a:p>
            <a:pPr marL="285750" indent="-285750">
              <a:buFont typeface="Arial" panose="020B0604020202020204" pitchFamily="34" charset="0"/>
              <a:buChar char="•"/>
            </a:pPr>
            <a:r>
              <a:rPr lang="en-US" altLang="zh-CN" dirty="0">
                <a:solidFill>
                  <a:srgbClr val="FF0000"/>
                </a:solidFill>
              </a:rPr>
              <a:t>Module-wisely</a:t>
            </a:r>
            <a:r>
              <a:rPr lang="en-US" altLang="zh-CN" dirty="0"/>
              <a:t>, instead of layer-wisely.</a:t>
            </a:r>
          </a:p>
          <a:p>
            <a:pPr marL="285750" indent="-285750">
              <a:buFont typeface="Arial" panose="020B0604020202020204" pitchFamily="34" charset="0"/>
              <a:buChar char="•"/>
            </a:pP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Design a series of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Transmitting Matrix</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 to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avoid NP-hard computation</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en-US" altLang="zh-CN" sz="1800" dirty="0">
                <a:solidFill>
                  <a:srgbClr val="514843"/>
                </a:solidFill>
                <a:latin typeface="Euphemia"/>
              </a:rPr>
              <a:t>Loss function:</a:t>
            </a:r>
            <a:endParaRPr lang="en-US" altLang="zh-CN" dirty="0">
              <a:solidFill>
                <a:srgbClr val="514843"/>
              </a:solidFill>
              <a:latin typeface="Euphemia"/>
            </a:endParaRPr>
          </a:p>
          <a:p>
            <a:pPr marR="0" lvl="0" algn="l" defTabSz="914400" rtl="0" eaLnBrk="1" fontAlgn="auto" latinLnBrk="0" hangingPunct="1">
              <a:lnSpc>
                <a:spcPct val="90000"/>
              </a:lnSpc>
              <a:spcBef>
                <a:spcPts val="1800"/>
              </a:spcBef>
              <a:spcAft>
                <a:spcPts val="0"/>
              </a:spcAft>
              <a:buClrTx/>
              <a:buSzTx/>
              <a:tabLst/>
              <a:defRPr/>
            </a:pPr>
            <a:endParaRPr lang="en-US" altLang="zh-CN" dirty="0"/>
          </a:p>
          <a:p>
            <a:endParaRPr lang="zh-CN" altLang="en-US" dirty="0"/>
          </a:p>
        </p:txBody>
      </p:sp>
      <p:graphicFrame>
        <p:nvGraphicFramePr>
          <p:cNvPr id="5" name="对象 7">
            <a:extLst>
              <a:ext uri="{FF2B5EF4-FFF2-40B4-BE49-F238E27FC236}">
                <a16:creationId xmlns:a16="http://schemas.microsoft.com/office/drawing/2014/main" id="{FD23867B-80AA-E5FF-C75B-870840346210}"/>
              </a:ext>
            </a:extLst>
          </p:cNvPr>
          <p:cNvGraphicFramePr>
            <a:graphicFrameLocks noChangeAspect="1"/>
          </p:cNvGraphicFramePr>
          <p:nvPr>
            <p:extLst>
              <p:ext uri="{D42A27DB-BD31-4B8C-83A1-F6EECF244321}">
                <p14:modId xmlns:p14="http://schemas.microsoft.com/office/powerpoint/2010/main" val="2657113158"/>
              </p:ext>
            </p:extLst>
          </p:nvPr>
        </p:nvGraphicFramePr>
        <p:xfrm>
          <a:off x="2708240" y="1773767"/>
          <a:ext cx="8598543" cy="4206905"/>
        </p:xfrm>
        <a:graphic>
          <a:graphicData uri="http://schemas.openxmlformats.org/presentationml/2006/ole">
            <mc:AlternateContent xmlns:mc="http://schemas.openxmlformats.org/markup-compatibility/2006">
              <mc:Choice xmlns:v="urn:schemas-microsoft-com:vml" Requires="v">
                <p:oleObj name="Visio" r:id="rId3" imgW="10584398" imgH="5177681" progId="Visio.Drawing.15">
                  <p:embed/>
                </p:oleObj>
              </mc:Choice>
              <mc:Fallback>
                <p:oleObj name="Visio" r:id="rId3" imgW="10584398" imgH="5177681" progId="Visio.Drawing.15">
                  <p:embed/>
                  <p:pic>
                    <p:nvPicPr>
                      <p:cNvPr id="5" name="对象 7">
                        <a:extLst>
                          <a:ext uri="{FF2B5EF4-FFF2-40B4-BE49-F238E27FC236}">
                            <a16:creationId xmlns:a16="http://schemas.microsoft.com/office/drawing/2014/main" id="{FD23867B-80AA-E5FF-C75B-870840346210}"/>
                          </a:ext>
                        </a:extLst>
                      </p:cNvPr>
                      <p:cNvPicPr/>
                      <p:nvPr/>
                    </p:nvPicPr>
                    <p:blipFill>
                      <a:blip r:embed="rId4"/>
                      <a:stretch>
                        <a:fillRect/>
                      </a:stretch>
                    </p:blipFill>
                    <p:spPr>
                      <a:xfrm>
                        <a:off x="2708240" y="1773767"/>
                        <a:ext cx="8598543" cy="420690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1B4CC97-D6BA-6AD8-D4E3-907894E9CADE}"/>
              </a:ext>
            </a:extLst>
          </p:cNvPr>
          <p:cNvGraphicFramePr>
            <a:graphicFrameLocks noChangeAspect="1"/>
          </p:cNvGraphicFramePr>
          <p:nvPr>
            <p:extLst>
              <p:ext uri="{D42A27DB-BD31-4B8C-83A1-F6EECF244321}">
                <p14:modId xmlns:p14="http://schemas.microsoft.com/office/powerpoint/2010/main" val="4113491159"/>
              </p:ext>
            </p:extLst>
          </p:nvPr>
        </p:nvGraphicFramePr>
        <p:xfrm>
          <a:off x="1419773" y="3738036"/>
          <a:ext cx="2576933" cy="701245"/>
        </p:xfrm>
        <a:graphic>
          <a:graphicData uri="http://schemas.openxmlformats.org/presentationml/2006/ole">
            <mc:AlternateContent xmlns:mc="http://schemas.openxmlformats.org/markup-compatibility/2006">
              <mc:Choice xmlns:v="urn:schemas-microsoft-com:vml" Requires="v">
                <p:oleObj name="Equation" r:id="rId5" imgW="1434688" imgH="391108" progId="Equation.DSMT4">
                  <p:embed/>
                </p:oleObj>
              </mc:Choice>
              <mc:Fallback>
                <p:oleObj name="Equation" r:id="rId5" imgW="1434688" imgH="391108" progId="Equation.DSMT4">
                  <p:embed/>
                  <p:pic>
                    <p:nvPicPr>
                      <p:cNvPr id="6" name="对象 5">
                        <a:extLst>
                          <a:ext uri="{FF2B5EF4-FFF2-40B4-BE49-F238E27FC236}">
                            <a16:creationId xmlns:a16="http://schemas.microsoft.com/office/drawing/2014/main" id="{E1B4CC97-D6BA-6AD8-D4E3-907894E9CADE}"/>
                          </a:ext>
                        </a:extLst>
                      </p:cNvPr>
                      <p:cNvPicPr/>
                      <p:nvPr/>
                    </p:nvPicPr>
                    <p:blipFill>
                      <a:blip r:embed="rId6"/>
                      <a:stretch>
                        <a:fillRect/>
                      </a:stretch>
                    </p:blipFill>
                    <p:spPr>
                      <a:xfrm>
                        <a:off x="1419773" y="3738036"/>
                        <a:ext cx="2576933" cy="701245"/>
                      </a:xfrm>
                      <a:prstGeom prst="rect">
                        <a:avLst/>
                      </a:prstGeom>
                    </p:spPr>
                  </p:pic>
                </p:oleObj>
              </mc:Fallback>
            </mc:AlternateContent>
          </a:graphicData>
        </a:graphic>
      </p:graphicFrame>
    </p:spTree>
    <p:extLst>
      <p:ext uri="{BB962C8B-B14F-4D97-AF65-F5344CB8AC3E}">
        <p14:creationId xmlns:p14="http://schemas.microsoft.com/office/powerpoint/2010/main" val="79714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3FCA-86E7-E119-6EFC-6225059A64B1}"/>
              </a:ext>
            </a:extLst>
          </p:cNvPr>
          <p:cNvSpPr>
            <a:spLocks noGrp="1"/>
          </p:cNvSpPr>
          <p:nvPr>
            <p:ph type="title"/>
          </p:nvPr>
        </p:nvSpPr>
        <p:spPr/>
        <p:txBody>
          <a:bodyPr/>
          <a:lstStyle/>
          <a:p>
            <a:r>
              <a:rPr lang="en-US" altLang="zh-CN" dirty="0"/>
              <a:t>Transmitting Matrix</a:t>
            </a:r>
            <a:endParaRPr lang="zh-CN" altLang="en-US" dirty="0"/>
          </a:p>
        </p:txBody>
      </p:sp>
      <p:sp>
        <p:nvSpPr>
          <p:cNvPr id="3" name="Text Placeholder 2">
            <a:extLst>
              <a:ext uri="{FF2B5EF4-FFF2-40B4-BE49-F238E27FC236}">
                <a16:creationId xmlns:a16="http://schemas.microsoft.com/office/drawing/2014/main" id="{01F95B89-0078-F83D-CA5D-4C2245220C04}"/>
              </a:ext>
            </a:extLst>
          </p:cNvPr>
          <p:cNvSpPr>
            <a:spLocks noGrp="1"/>
          </p:cNvSpPr>
          <p:nvPr>
            <p:ph type="body" sz="half" idx="2"/>
          </p:nvPr>
        </p:nvSpPr>
        <p:spPr>
          <a:xfrm>
            <a:off x="1104900" y="1600200"/>
            <a:ext cx="4173220" cy="4572000"/>
          </a:xfrm>
        </p:spPr>
        <p:txBody>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A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novel </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method to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approximate </a:t>
            </a:r>
            <a:r>
              <a:rPr kumimoji="0" lang="en-US" altLang="zh-CN" sz="1800" b="0" i="0" u="none" strike="noStrike" kern="1200" cap="none" spc="0" normalizeH="0" baseline="0" noProof="0" dirty="0">
                <a:ln>
                  <a:noFill/>
                </a:ln>
                <a:effectLst/>
                <a:uLnTx/>
                <a:uFillTx/>
                <a:latin typeface="Euphemia"/>
                <a:ea typeface="+mn-ea"/>
                <a:cs typeface="+mn-cs"/>
              </a:rPr>
              <a:t>the Lipschitz constants</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 of neural networks.</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Take fully advantage of the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feature maps</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en-US" altLang="zh-CN" dirty="0">
                <a:solidFill>
                  <a:srgbClr val="FF0000"/>
                </a:solidFill>
                <a:latin typeface="Euphemia"/>
              </a:rPr>
              <a:t>Prove</a:t>
            </a:r>
            <a:r>
              <a:rPr lang="en-US" altLang="zh-CN" dirty="0">
                <a:solidFill>
                  <a:srgbClr val="514843"/>
                </a:solidFill>
                <a:latin typeface="Euphemia"/>
              </a:rPr>
              <a:t> the effectiveness of LONDON.</a:t>
            </a:r>
            <a:endParaRPr kumimoji="0" lang="en-US" altLang="zh-CN" sz="1800" b="0" i="0" u="none" strike="noStrike" kern="1200" cap="none" spc="0" normalizeH="0" baseline="0" noProof="0" dirty="0">
              <a:ln>
                <a:noFill/>
              </a:ln>
              <a:solidFill>
                <a:srgbClr val="514843"/>
              </a:solidFill>
              <a:effectLst/>
              <a:uLnTx/>
              <a:uFillTx/>
              <a:latin typeface="Euphemia"/>
              <a:ea typeface="+mn-ea"/>
              <a:cs typeface="+mn-cs"/>
            </a:endParaRPr>
          </a:p>
          <a:p>
            <a:pPr marR="0" lvl="0" algn="l" defTabSz="914400" rtl="0" eaLnBrk="1" fontAlgn="auto" latinLnBrk="0" hangingPunct="1">
              <a:lnSpc>
                <a:spcPct val="90000"/>
              </a:lnSpc>
              <a:spcBef>
                <a:spcPts val="1800"/>
              </a:spcBef>
              <a:spcAft>
                <a:spcPts val="0"/>
              </a:spcAft>
              <a:buClrTx/>
              <a:buSzTx/>
              <a:tabLst/>
              <a:defRPr/>
            </a:pPr>
            <a:endParaRPr lang="en-US" altLang="zh-CN" dirty="0"/>
          </a:p>
          <a:p>
            <a:endParaRPr lang="zh-CN" altLang="en-US" dirty="0"/>
          </a:p>
        </p:txBody>
      </p:sp>
      <p:graphicFrame>
        <p:nvGraphicFramePr>
          <p:cNvPr id="4" name="图片占位符 8">
            <a:extLst>
              <a:ext uri="{FF2B5EF4-FFF2-40B4-BE49-F238E27FC236}">
                <a16:creationId xmlns:a16="http://schemas.microsoft.com/office/drawing/2014/main" id="{B569AD16-FD61-DC46-FE83-362B9C3648E7}"/>
              </a:ext>
            </a:extLst>
          </p:cNvPr>
          <p:cNvGraphicFramePr>
            <a:graphicFrameLocks noGrp="1" noChangeAspect="1"/>
          </p:cNvGraphicFramePr>
          <p:nvPr>
            <p:ph type="pic" idx="1"/>
            <p:extLst>
              <p:ext uri="{D42A27DB-BD31-4B8C-83A1-F6EECF244321}">
                <p14:modId xmlns:p14="http://schemas.microsoft.com/office/powerpoint/2010/main" val="3218817884"/>
              </p:ext>
            </p:extLst>
          </p:nvPr>
        </p:nvGraphicFramePr>
        <p:xfrm>
          <a:off x="5063432" y="1709578"/>
          <a:ext cx="6394256" cy="3958928"/>
        </p:xfrm>
        <a:graphic>
          <a:graphicData uri="http://schemas.openxmlformats.org/presentationml/2006/ole">
            <mc:AlternateContent xmlns:mc="http://schemas.openxmlformats.org/markup-compatibility/2006">
              <mc:Choice xmlns:v="urn:schemas-microsoft-com:vml" Requires="v">
                <p:oleObj name="Visio" r:id="rId2" imgW="6819760" imgH="4222569" progId="Visio.Drawing.15">
                  <p:embed/>
                </p:oleObj>
              </mc:Choice>
              <mc:Fallback>
                <p:oleObj name="Visio" r:id="rId2" imgW="6819760" imgH="4222569" progId="Visio.Drawing.15">
                  <p:embed/>
                  <p:pic>
                    <p:nvPicPr>
                      <p:cNvPr id="4" name="图片占位符 8">
                        <a:extLst>
                          <a:ext uri="{FF2B5EF4-FFF2-40B4-BE49-F238E27FC236}">
                            <a16:creationId xmlns:a16="http://schemas.microsoft.com/office/drawing/2014/main" id="{B569AD16-FD61-DC46-FE83-362B9C3648E7}"/>
                          </a:ext>
                        </a:extLst>
                      </p:cNvPr>
                      <p:cNvPicPr/>
                      <p:nvPr/>
                    </p:nvPicPr>
                    <p:blipFill>
                      <a:blip r:embed="rId3"/>
                      <a:stretch>
                        <a:fillRect/>
                      </a:stretch>
                    </p:blipFill>
                    <p:spPr>
                      <a:xfrm>
                        <a:off x="5063432" y="1709578"/>
                        <a:ext cx="6394256" cy="3958928"/>
                      </a:xfrm>
                      <a:prstGeom prst="rect">
                        <a:avLst/>
                      </a:prstGeom>
                    </p:spPr>
                  </p:pic>
                </p:oleObj>
              </mc:Fallback>
            </mc:AlternateContent>
          </a:graphicData>
        </a:graphic>
      </p:graphicFrame>
    </p:spTree>
    <p:extLst>
      <p:ext uri="{BB962C8B-B14F-4D97-AF65-F5344CB8AC3E}">
        <p14:creationId xmlns:p14="http://schemas.microsoft.com/office/powerpoint/2010/main" val="23184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B8216-628A-1B58-03E1-F94C292619FE}"/>
              </a:ext>
            </a:extLst>
          </p:cNvPr>
          <p:cNvSpPr>
            <a:spLocks noGrp="1"/>
          </p:cNvSpPr>
          <p:nvPr>
            <p:ph type="title"/>
          </p:nvPr>
        </p:nvSpPr>
        <p:spPr/>
        <p:txBody>
          <a:bodyPr/>
          <a:lstStyle/>
          <a:p>
            <a:r>
              <a:rPr lang="en-US" altLang="zh-CN" dirty="0"/>
              <a:t>Mitigate Overfitting</a:t>
            </a:r>
            <a:endParaRPr lang="zh-CN" altLang="en-US" dirty="0"/>
          </a:p>
        </p:txBody>
      </p:sp>
      <p:sp>
        <p:nvSpPr>
          <p:cNvPr id="3" name="Text Placeholder 2">
            <a:extLst>
              <a:ext uri="{FF2B5EF4-FFF2-40B4-BE49-F238E27FC236}">
                <a16:creationId xmlns:a16="http://schemas.microsoft.com/office/drawing/2014/main" id="{A3AAB193-7276-B975-5FCE-C31444C4A6BF}"/>
              </a:ext>
            </a:extLst>
          </p:cNvPr>
          <p:cNvSpPr>
            <a:spLocks noGrp="1"/>
          </p:cNvSpPr>
          <p:nvPr>
            <p:ph type="body" sz="half" idx="2"/>
          </p:nvPr>
        </p:nvSpPr>
        <p:spPr/>
        <p:txBody>
          <a:bodyPr/>
          <a:lstStyle/>
          <a:p>
            <a:pPr marL="285750" indent="-285750">
              <a:buFont typeface="Arial" panose="020B0604020202020204" pitchFamily="34" charset="0"/>
              <a:buChar char="•"/>
            </a:pPr>
            <a:r>
              <a:rPr lang="en-US" altLang="zh-CN" sz="1800" dirty="0">
                <a:solidFill>
                  <a:srgbClr val="514843"/>
                </a:solidFill>
                <a:latin typeface="Euphemia"/>
              </a:rPr>
              <a:t>The Lipschitz distillation can be seen as a </a:t>
            </a:r>
            <a:r>
              <a:rPr lang="en-US" altLang="zh-CN" sz="1800" dirty="0">
                <a:solidFill>
                  <a:srgbClr val="FF0000"/>
                </a:solidFill>
                <a:latin typeface="Euphemia"/>
              </a:rPr>
              <a:t>regularization</a:t>
            </a:r>
            <a:r>
              <a:rPr lang="en-US" altLang="zh-CN" sz="1800" dirty="0">
                <a:solidFill>
                  <a:srgbClr val="514843"/>
                </a:solidFill>
                <a:latin typeface="Euphemia"/>
              </a:rPr>
              <a:t> term.</a:t>
            </a:r>
          </a:p>
          <a:p>
            <a:endParaRPr kumimoji="0" lang="en-US" altLang="zh-CN" sz="1800" b="0" i="0" u="none" strike="noStrike" kern="1200" cap="none" spc="0" normalizeH="0" baseline="0" noProof="0" dirty="0">
              <a:ln>
                <a:noFill/>
              </a:ln>
              <a:solidFill>
                <a:srgbClr val="514843"/>
              </a:solidFill>
              <a:effectLst/>
              <a:uLnTx/>
              <a:uFillTx/>
              <a:latin typeface="Euphemia"/>
              <a:ea typeface="+mn-ea"/>
              <a:cs typeface="+mn-cs"/>
            </a:endParaRPr>
          </a:p>
        </p:txBody>
      </p:sp>
      <p:graphicFrame>
        <p:nvGraphicFramePr>
          <p:cNvPr id="5" name="对象 12">
            <a:extLst>
              <a:ext uri="{FF2B5EF4-FFF2-40B4-BE49-F238E27FC236}">
                <a16:creationId xmlns:a16="http://schemas.microsoft.com/office/drawing/2014/main" id="{E647DA79-D49A-47EA-689C-7CEA9CA8B7AB}"/>
              </a:ext>
            </a:extLst>
          </p:cNvPr>
          <p:cNvGraphicFramePr>
            <a:graphicFrameLocks noChangeAspect="1"/>
          </p:cNvGraphicFramePr>
          <p:nvPr>
            <p:extLst>
              <p:ext uri="{D42A27DB-BD31-4B8C-83A1-F6EECF244321}">
                <p14:modId xmlns:p14="http://schemas.microsoft.com/office/powerpoint/2010/main" val="1795008838"/>
              </p:ext>
            </p:extLst>
          </p:nvPr>
        </p:nvGraphicFramePr>
        <p:xfrm>
          <a:off x="1399492" y="3372191"/>
          <a:ext cx="3203285" cy="549191"/>
        </p:xfrm>
        <a:graphic>
          <a:graphicData uri="http://schemas.openxmlformats.org/presentationml/2006/ole">
            <mc:AlternateContent xmlns:mc="http://schemas.openxmlformats.org/markup-compatibility/2006">
              <mc:Choice xmlns:v="urn:schemas-microsoft-com:vml" Requires="v">
                <p:oleObj name="Equation" r:id="rId2" imgW="2603500" imgH="444500" progId="Equation.DSMT4">
                  <p:embed/>
                </p:oleObj>
              </mc:Choice>
              <mc:Fallback>
                <p:oleObj name="Equation" r:id="rId2" imgW="2603500" imgH="444500" progId="Equation.DSMT4">
                  <p:embed/>
                  <p:pic>
                    <p:nvPicPr>
                      <p:cNvPr id="5" name="对象 12">
                        <a:extLst>
                          <a:ext uri="{FF2B5EF4-FFF2-40B4-BE49-F238E27FC236}">
                            <a16:creationId xmlns:a16="http://schemas.microsoft.com/office/drawing/2014/main" id="{E647DA79-D49A-47EA-689C-7CEA9CA8B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492" y="3372191"/>
                        <a:ext cx="3203285" cy="549191"/>
                      </a:xfrm>
                      <a:prstGeom prst="rect">
                        <a:avLst/>
                      </a:prstGeom>
                      <a:noFill/>
                    </p:spPr>
                  </p:pic>
                </p:oleObj>
              </mc:Fallback>
            </mc:AlternateContent>
          </a:graphicData>
        </a:graphic>
      </p:graphicFrame>
      <p:graphicFrame>
        <p:nvGraphicFramePr>
          <p:cNvPr id="6" name="对象 2">
            <a:extLst>
              <a:ext uri="{FF2B5EF4-FFF2-40B4-BE49-F238E27FC236}">
                <a16:creationId xmlns:a16="http://schemas.microsoft.com/office/drawing/2014/main" id="{495E5F01-C4C5-325A-6187-540D30DC37BD}"/>
              </a:ext>
            </a:extLst>
          </p:cNvPr>
          <p:cNvGraphicFramePr>
            <a:graphicFrameLocks noChangeAspect="1"/>
          </p:cNvGraphicFramePr>
          <p:nvPr>
            <p:extLst>
              <p:ext uri="{D42A27DB-BD31-4B8C-83A1-F6EECF244321}">
                <p14:modId xmlns:p14="http://schemas.microsoft.com/office/powerpoint/2010/main" val="1901833650"/>
              </p:ext>
            </p:extLst>
          </p:nvPr>
        </p:nvGraphicFramePr>
        <p:xfrm>
          <a:off x="1588049" y="2631841"/>
          <a:ext cx="2251484" cy="515965"/>
        </p:xfrm>
        <a:graphic>
          <a:graphicData uri="http://schemas.openxmlformats.org/presentationml/2006/ole">
            <mc:AlternateContent xmlns:mc="http://schemas.openxmlformats.org/markup-compatibility/2006">
              <mc:Choice xmlns:v="urn:schemas-microsoft-com:vml" Requires="v">
                <p:oleObj name="Equation" r:id="rId4" imgW="1828800" imgH="419100" progId="Equation.DSMT4">
                  <p:embed/>
                </p:oleObj>
              </mc:Choice>
              <mc:Fallback>
                <p:oleObj name="Equation" r:id="rId4" imgW="1828800" imgH="419100" progId="Equation.DSMT4">
                  <p:embed/>
                  <p:pic>
                    <p:nvPicPr>
                      <p:cNvPr id="6" name="对象 2">
                        <a:extLst>
                          <a:ext uri="{FF2B5EF4-FFF2-40B4-BE49-F238E27FC236}">
                            <a16:creationId xmlns:a16="http://schemas.microsoft.com/office/drawing/2014/main" id="{495E5F01-C4C5-325A-6187-540D30DC3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049" y="2631841"/>
                        <a:ext cx="2251484" cy="515965"/>
                      </a:xfrm>
                      <a:prstGeom prst="rect">
                        <a:avLst/>
                      </a:prstGeom>
                      <a:noFill/>
                    </p:spPr>
                  </p:pic>
                </p:oleObj>
              </mc:Fallback>
            </mc:AlternateContent>
          </a:graphicData>
        </a:graphic>
      </p:graphicFrame>
      <p:pic>
        <p:nvPicPr>
          <p:cNvPr id="7" name="图片占位符 7" descr="图表, 图示&#10;&#10;描述已自动生成">
            <a:extLst>
              <a:ext uri="{FF2B5EF4-FFF2-40B4-BE49-F238E27FC236}">
                <a16:creationId xmlns:a16="http://schemas.microsoft.com/office/drawing/2014/main" id="{720CF1AE-407A-7AF7-DB81-46B2CA5065AC}"/>
              </a:ext>
            </a:extLst>
          </p:cNvPr>
          <p:cNvPicPr>
            <a:picLocks noGrp="1" noChangeAspect="1"/>
          </p:cNvPicPr>
          <p:nvPr>
            <p:ph type="pic" idx="1"/>
          </p:nvPr>
        </p:nvPicPr>
        <p:blipFill>
          <a:blip r:embed="rId6" cstate="print">
            <a:extLst>
              <a:ext uri="{28A0092B-C50C-407E-A947-70E740481C1C}">
                <a14:useLocalDpi xmlns:a14="http://schemas.microsoft.com/office/drawing/2010/main" val="0"/>
              </a:ext>
            </a:extLst>
          </a:blip>
          <a:srcRect l="2563" r="2563"/>
          <a:stretch>
            <a:fillRect/>
          </a:stretch>
        </p:blipFill>
        <p:spPr>
          <a:xfrm>
            <a:off x="4858423" y="1720312"/>
            <a:ext cx="6134100" cy="4572000"/>
          </a:xfrm>
        </p:spPr>
      </p:pic>
    </p:spTree>
    <p:extLst>
      <p:ext uri="{BB962C8B-B14F-4D97-AF65-F5344CB8AC3E}">
        <p14:creationId xmlns:p14="http://schemas.microsoft.com/office/powerpoint/2010/main" val="378577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FD29-DAA1-C418-659C-2A5C0CA67BB9}"/>
              </a:ext>
            </a:extLst>
          </p:cNvPr>
          <p:cNvSpPr>
            <a:spLocks noGrp="1"/>
          </p:cNvSpPr>
          <p:nvPr>
            <p:ph type="title"/>
          </p:nvPr>
        </p:nvSpPr>
        <p:spPr/>
        <p:txBody>
          <a:bodyPr/>
          <a:lstStyle/>
          <a:p>
            <a:r>
              <a:rPr lang="en-US" altLang="zh-CN" dirty="0"/>
              <a:t>Results on ImageNet Classification</a:t>
            </a:r>
            <a:endParaRPr lang="zh-CN" altLang="en-US" dirty="0"/>
          </a:p>
        </p:txBody>
      </p:sp>
      <p:sp>
        <p:nvSpPr>
          <p:cNvPr id="3" name="Text Placeholder 2">
            <a:extLst>
              <a:ext uri="{FF2B5EF4-FFF2-40B4-BE49-F238E27FC236}">
                <a16:creationId xmlns:a16="http://schemas.microsoft.com/office/drawing/2014/main" id="{5CED65EF-75E1-FA4B-E0F2-403DBD40A447}"/>
              </a:ext>
            </a:extLst>
          </p:cNvPr>
          <p:cNvSpPr>
            <a:spLocks noGrp="1"/>
          </p:cNvSpPr>
          <p:nvPr>
            <p:ph type="body" sz="half" idx="2"/>
          </p:nvPr>
        </p:nvSpPr>
        <p:spPr>
          <a:xfrm>
            <a:off x="1104900" y="1600200"/>
            <a:ext cx="4616450" cy="4572000"/>
          </a:xfrm>
        </p:spPr>
        <p:txBody>
          <a:bodyPr/>
          <a:lstStyle/>
          <a:p>
            <a:pPr marL="285750" indent="-285750">
              <a:buFont typeface="Arial" panose="020B0604020202020204" pitchFamily="34" charset="0"/>
              <a:buChar char="•"/>
            </a:pP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Improve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1% accuracy.</a:t>
            </a:r>
          </a:p>
          <a:p>
            <a:pPr marL="285750" indent="-285750">
              <a:buFont typeface="Arial" panose="020B0604020202020204" pitchFamily="34" charset="0"/>
              <a:buChar char="•"/>
            </a:pPr>
            <a:r>
              <a:rPr lang="en-US" altLang="zh-CN" sz="1800" dirty="0">
                <a:solidFill>
                  <a:srgbClr val="514843"/>
                </a:solidFill>
                <a:latin typeface="Euphemia"/>
              </a:rPr>
              <a:t>Plug-and-play in </a:t>
            </a:r>
            <a:r>
              <a:rPr lang="en-US" altLang="zh-CN" sz="1800" dirty="0">
                <a:solidFill>
                  <a:srgbClr val="FF0000"/>
                </a:solidFill>
                <a:latin typeface="Euphemia"/>
              </a:rPr>
              <a:t>different architectures</a:t>
            </a:r>
            <a:r>
              <a:rPr lang="en-US" altLang="zh-CN" sz="1800" dirty="0">
                <a:solidFill>
                  <a:srgbClr val="514843"/>
                </a:solidFill>
                <a:latin typeface="Euphemia"/>
              </a:rPr>
              <a:t>.</a:t>
            </a:r>
          </a:p>
          <a:p>
            <a:endParaRPr lang="zh-CN" altLang="en-US" dirty="0"/>
          </a:p>
        </p:txBody>
      </p:sp>
      <p:pic>
        <p:nvPicPr>
          <p:cNvPr id="5" name="图片 17" descr="表格&#10;&#10;描述已自动生成">
            <a:extLst>
              <a:ext uri="{FF2B5EF4-FFF2-40B4-BE49-F238E27FC236}">
                <a16:creationId xmlns:a16="http://schemas.microsoft.com/office/drawing/2014/main" id="{10DD4F6C-9601-0E18-AB47-27FB472A46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7664" y="1406782"/>
            <a:ext cx="5127918" cy="5216267"/>
          </a:xfrm>
          <a:prstGeom prst="rect">
            <a:avLst/>
          </a:prstGeom>
        </p:spPr>
      </p:pic>
    </p:spTree>
    <p:extLst>
      <p:ext uri="{BB962C8B-B14F-4D97-AF65-F5344CB8AC3E}">
        <p14:creationId xmlns:p14="http://schemas.microsoft.com/office/powerpoint/2010/main" val="29101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FD29-DAA1-C418-659C-2A5C0CA67BB9}"/>
              </a:ext>
            </a:extLst>
          </p:cNvPr>
          <p:cNvSpPr>
            <a:spLocks noGrp="1"/>
          </p:cNvSpPr>
          <p:nvPr>
            <p:ph type="title"/>
          </p:nvPr>
        </p:nvSpPr>
        <p:spPr/>
        <p:txBody>
          <a:bodyPr/>
          <a:lstStyle/>
          <a:p>
            <a:r>
              <a:rPr lang="en-US" altLang="zh-CN" dirty="0"/>
              <a:t>Results on Object Detection and Segmentation</a:t>
            </a:r>
            <a:endParaRPr lang="zh-CN" altLang="en-US" dirty="0"/>
          </a:p>
        </p:txBody>
      </p:sp>
      <p:pic>
        <p:nvPicPr>
          <p:cNvPr id="9" name="Content Placeholder 8">
            <a:extLst>
              <a:ext uri="{FF2B5EF4-FFF2-40B4-BE49-F238E27FC236}">
                <a16:creationId xmlns:a16="http://schemas.microsoft.com/office/drawing/2014/main" id="{51D0EE8D-D6FF-0962-8598-0963232E5DEB}"/>
              </a:ext>
            </a:extLst>
          </p:cNvPr>
          <p:cNvPicPr>
            <a:picLocks noGrp="1" noChangeAspect="1"/>
          </p:cNvPicPr>
          <p:nvPr>
            <p:ph sz="half" idx="1"/>
          </p:nvPr>
        </p:nvPicPr>
        <p:blipFill>
          <a:blip r:embed="rId2"/>
          <a:stretch>
            <a:fillRect/>
          </a:stretch>
        </p:blipFill>
        <p:spPr>
          <a:xfrm>
            <a:off x="1184704" y="2456564"/>
            <a:ext cx="4755292" cy="2859272"/>
          </a:xfrm>
          <a:prstGeom prst="rect">
            <a:avLst/>
          </a:prstGeom>
        </p:spPr>
      </p:pic>
      <p:pic>
        <p:nvPicPr>
          <p:cNvPr id="10" name="Content Placeholder 9">
            <a:extLst>
              <a:ext uri="{FF2B5EF4-FFF2-40B4-BE49-F238E27FC236}">
                <a16:creationId xmlns:a16="http://schemas.microsoft.com/office/drawing/2014/main" id="{4EDF1003-6AD6-2CD5-9465-C1126E9B94AE}"/>
              </a:ext>
            </a:extLst>
          </p:cNvPr>
          <p:cNvPicPr>
            <a:picLocks noGrp="1" noChangeAspect="1"/>
          </p:cNvPicPr>
          <p:nvPr>
            <p:ph sz="half" idx="2"/>
          </p:nvPr>
        </p:nvPicPr>
        <p:blipFill>
          <a:blip r:embed="rId3"/>
          <a:stretch>
            <a:fillRect/>
          </a:stretch>
        </p:blipFill>
        <p:spPr>
          <a:xfrm>
            <a:off x="6172200" y="2389232"/>
            <a:ext cx="4914900" cy="2993935"/>
          </a:xfrm>
          <a:prstGeom prst="rect">
            <a:avLst/>
          </a:prstGeom>
        </p:spPr>
      </p:pic>
    </p:spTree>
    <p:extLst>
      <p:ext uri="{BB962C8B-B14F-4D97-AF65-F5344CB8AC3E}">
        <p14:creationId xmlns:p14="http://schemas.microsoft.com/office/powerpoint/2010/main" val="210252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5A7B6-B5F4-7CA9-2CC5-353394E208D2}"/>
              </a:ext>
            </a:extLst>
          </p:cNvPr>
          <p:cNvSpPr>
            <a:spLocks noGrp="1"/>
          </p:cNvSpPr>
          <p:nvPr>
            <p:ph type="title"/>
          </p:nvPr>
        </p:nvSpPr>
        <p:spPr/>
        <p:txBody>
          <a:bodyPr>
            <a:normAutofit/>
          </a:bodyPr>
          <a:lstStyle/>
          <a:p>
            <a:r>
              <a:rPr lang="en-US" altLang="zh-CN" dirty="0"/>
              <a:t>Network Binarization via Contrastive Learning</a:t>
            </a:r>
          </a:p>
        </p:txBody>
      </p:sp>
      <p:sp>
        <p:nvSpPr>
          <p:cNvPr id="2" name="TextBox 1">
            <a:extLst>
              <a:ext uri="{FF2B5EF4-FFF2-40B4-BE49-F238E27FC236}">
                <a16:creationId xmlns:a16="http://schemas.microsoft.com/office/drawing/2014/main" id="{2A7049D0-6A9E-6128-312A-5E1077C4EB32}"/>
              </a:ext>
            </a:extLst>
          </p:cNvPr>
          <p:cNvSpPr txBox="1"/>
          <p:nvPr/>
        </p:nvSpPr>
        <p:spPr>
          <a:xfrm>
            <a:off x="200891" y="6001552"/>
            <a:ext cx="11790218" cy="338554"/>
          </a:xfrm>
          <a:prstGeom prst="rect">
            <a:avLst/>
          </a:prstGeom>
          <a:noFill/>
        </p:spPr>
        <p:txBody>
          <a:bodyPr wrap="square">
            <a:spAutoFit/>
          </a:bodyPr>
          <a:lstStyle/>
          <a:p>
            <a:pPr algn="l"/>
            <a:r>
              <a:rPr lang="en-US" sz="1600" b="0" i="0" u="none" strike="noStrike" dirty="0" err="1">
                <a:solidFill>
                  <a:srgbClr val="222222"/>
                </a:solidFill>
                <a:effectLst/>
                <a:latin typeface="Raleway" pitchFamily="2" charset="77"/>
              </a:rPr>
              <a:t>Yuzhang</a:t>
            </a:r>
            <a:r>
              <a:rPr lang="en-US" sz="1600" b="0" i="0" u="none" strike="noStrike" dirty="0">
                <a:solidFill>
                  <a:srgbClr val="222222"/>
                </a:solidFill>
                <a:effectLst/>
                <a:latin typeface="Raleway" pitchFamily="2" charset="77"/>
              </a:rPr>
              <a:t> Shang, Dan Xu, </a:t>
            </a:r>
            <a:r>
              <a:rPr lang="en-US" sz="1600" b="0" i="0" u="none" strike="noStrike" dirty="0" err="1">
                <a:solidFill>
                  <a:srgbClr val="222222"/>
                </a:solidFill>
                <a:effectLst/>
                <a:latin typeface="Raleway" pitchFamily="2" charset="77"/>
              </a:rPr>
              <a:t>Ziliang</a:t>
            </a:r>
            <a:r>
              <a:rPr lang="en-US" sz="1600" b="0" i="0" u="none" strike="noStrike" dirty="0">
                <a:solidFill>
                  <a:srgbClr val="222222"/>
                </a:solidFill>
                <a:effectLst/>
                <a:latin typeface="Raleway" pitchFamily="2" charset="77"/>
              </a:rPr>
              <a:t> </a:t>
            </a:r>
            <a:r>
              <a:rPr lang="en-US" sz="1600" b="0" i="0" u="none" strike="noStrike" dirty="0" err="1">
                <a:solidFill>
                  <a:srgbClr val="222222"/>
                </a:solidFill>
                <a:effectLst/>
                <a:latin typeface="Raleway" pitchFamily="2" charset="77"/>
              </a:rPr>
              <a:t>Zong</a:t>
            </a:r>
            <a:r>
              <a:rPr lang="en-US" sz="1600" b="0" i="0" u="none" strike="noStrike" dirty="0">
                <a:solidFill>
                  <a:srgbClr val="222222"/>
                </a:solidFill>
                <a:effectLst/>
                <a:latin typeface="Raleway" pitchFamily="2" charset="77"/>
              </a:rPr>
              <a:t>, </a:t>
            </a:r>
            <a:r>
              <a:rPr lang="en-US" sz="1600" b="0" i="0" u="none" strike="noStrike" dirty="0" err="1">
                <a:solidFill>
                  <a:srgbClr val="222222"/>
                </a:solidFill>
                <a:effectLst/>
                <a:latin typeface="Raleway" pitchFamily="2" charset="77"/>
              </a:rPr>
              <a:t>Liqiang</a:t>
            </a:r>
            <a:r>
              <a:rPr lang="en-US" sz="1600" b="0" i="0" u="none" strike="noStrike" dirty="0">
                <a:solidFill>
                  <a:srgbClr val="222222"/>
                </a:solidFill>
                <a:effectLst/>
                <a:latin typeface="Raleway" pitchFamily="2" charset="77"/>
              </a:rPr>
              <a:t> </a:t>
            </a:r>
            <a:r>
              <a:rPr lang="en-US" sz="1600" b="0" i="0" u="none" strike="noStrike" dirty="0" err="1">
                <a:solidFill>
                  <a:srgbClr val="222222"/>
                </a:solidFill>
                <a:effectLst/>
                <a:latin typeface="Raleway" pitchFamily="2" charset="77"/>
              </a:rPr>
              <a:t>Nie</a:t>
            </a:r>
            <a:r>
              <a:rPr lang="en-US" sz="1600" b="0" i="0" u="none" strike="noStrike" dirty="0">
                <a:solidFill>
                  <a:srgbClr val="222222"/>
                </a:solidFill>
                <a:effectLst/>
                <a:latin typeface="Raleway" pitchFamily="2" charset="77"/>
              </a:rPr>
              <a:t>, Yan Yan; </a:t>
            </a:r>
            <a:r>
              <a:rPr lang="en-US" sz="1600" b="0" i="1" u="none" strike="noStrike" dirty="0">
                <a:solidFill>
                  <a:srgbClr val="222222"/>
                </a:solidFill>
                <a:effectLst/>
                <a:latin typeface="Raleway" pitchFamily="2" charset="77"/>
              </a:rPr>
              <a:t>European Conference on Computer Vision (ECCV), 2022</a:t>
            </a:r>
            <a:endParaRPr lang="en-US" sz="1600" b="0" i="0" u="none" strike="noStrike" dirty="0">
              <a:solidFill>
                <a:srgbClr val="222222"/>
              </a:solidFill>
              <a:effectLst/>
              <a:latin typeface="Raleway" pitchFamily="2" charset="77"/>
            </a:endParaRPr>
          </a:p>
        </p:txBody>
      </p:sp>
    </p:spTree>
    <p:extLst>
      <p:ext uri="{BB962C8B-B14F-4D97-AF65-F5344CB8AC3E}">
        <p14:creationId xmlns:p14="http://schemas.microsoft.com/office/powerpoint/2010/main" val="425079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89AC9-14E6-583A-C84B-3FB061C16A75}"/>
              </a:ext>
            </a:extLst>
          </p:cNvPr>
          <p:cNvSpPr>
            <a:spLocks noGrp="1"/>
          </p:cNvSpPr>
          <p:nvPr>
            <p:ph type="title"/>
          </p:nvPr>
        </p:nvSpPr>
        <p:spPr/>
        <p:txBody>
          <a:bodyPr/>
          <a:lstStyle/>
          <a:p>
            <a:r>
              <a:rPr lang="en-US" altLang="zh-CN" dirty="0"/>
              <a:t>Problems of Existing Binarization Methods</a:t>
            </a:r>
            <a:endParaRPr lang="zh-CN" altLang="en-US" dirty="0"/>
          </a:p>
        </p:txBody>
      </p:sp>
      <p:sp>
        <p:nvSpPr>
          <p:cNvPr id="6" name="Text Placeholder 5">
            <a:extLst>
              <a:ext uri="{FF2B5EF4-FFF2-40B4-BE49-F238E27FC236}">
                <a16:creationId xmlns:a16="http://schemas.microsoft.com/office/drawing/2014/main" id="{18C162B3-CB86-B366-B27B-683F624C3B6E}"/>
              </a:ext>
            </a:extLst>
          </p:cNvPr>
          <p:cNvSpPr>
            <a:spLocks noGrp="1"/>
          </p:cNvSpPr>
          <p:nvPr>
            <p:ph type="body" sz="half" idx="2"/>
          </p:nvPr>
        </p:nvSpPr>
        <p:spPr>
          <a:xfrm>
            <a:off x="1104900" y="1600200"/>
            <a:ext cx="10058400" cy="4572000"/>
          </a:xfrm>
        </p:spPr>
        <p:txBody>
          <a:bodyPr/>
          <a:lstStyle/>
          <a:p>
            <a:pPr marL="285750" indent="-285750">
              <a:buFont typeface="Arial" panose="020B0604020202020204" pitchFamily="34" charset="0"/>
              <a:buChar char="•"/>
            </a:pP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As the quantization error caused by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weights binarization </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has been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reduced</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 in earlier works.</a:t>
            </a:r>
          </a:p>
          <a:p>
            <a:pPr marL="285750" indent="-285750">
              <a:buFont typeface="Arial" panose="020B0604020202020204" pitchFamily="34" charset="0"/>
              <a:buChar char="•"/>
            </a:pPr>
            <a:r>
              <a:rPr lang="en-US" altLang="zh-CN" dirty="0">
                <a:solidFill>
                  <a:srgbClr val="514843"/>
                </a:solidFill>
                <a:latin typeface="Euphemia"/>
              </a:rPr>
              <a:t>T</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he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activations binarization </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becomes the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major obstacle </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for further improvement of the accuracy.</a:t>
            </a:r>
          </a:p>
          <a:p>
            <a:pPr marL="285750" indent="-285750">
              <a:buFont typeface="Arial" panose="020B0604020202020204" pitchFamily="34" charset="0"/>
              <a:buChar char="•"/>
            </a:pPr>
            <a:r>
              <a:rPr lang="en-US" altLang="zh-CN" dirty="0">
                <a:solidFill>
                  <a:srgbClr val="FF0000"/>
                </a:solidFill>
                <a:latin typeface="Euphemia"/>
              </a:rPr>
              <a:t>Sharing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information</a:t>
            </a:r>
            <a:r>
              <a:rPr lang="en-US" altLang="zh-CN" dirty="0">
                <a:solidFill>
                  <a:srgbClr val="FF0000"/>
                </a:solidFill>
                <a:latin typeface="Euphemia"/>
              </a:rPr>
              <a:t> </a:t>
            </a:r>
            <a:r>
              <a:rPr lang="en-US" altLang="zh-CN" dirty="0">
                <a:solidFill>
                  <a:srgbClr val="514843"/>
                </a:solidFill>
                <a:latin typeface="Euphemia"/>
              </a:rPr>
              <a:t>between float-point and binary activations have </a:t>
            </a:r>
            <a:r>
              <a:rPr lang="en-US" altLang="zh-CN" dirty="0">
                <a:solidFill>
                  <a:srgbClr val="FF0000"/>
                </a:solidFill>
                <a:latin typeface="Euphemia"/>
              </a:rPr>
              <a:t>never been considered</a:t>
            </a:r>
            <a:r>
              <a:rPr lang="en-US" altLang="zh-CN" dirty="0">
                <a:solidFill>
                  <a:srgbClr val="514843"/>
                </a:solidFill>
                <a:latin typeface="Euphemia"/>
              </a:rPr>
              <a:t>.</a:t>
            </a:r>
          </a:p>
          <a:p>
            <a:pPr marL="285750" indent="-285750">
              <a:buFont typeface="Arial" panose="020B0604020202020204" pitchFamily="34" charset="0"/>
              <a:buChar char="•"/>
            </a:pPr>
            <a:endParaRPr kumimoji="0" lang="en-US" altLang="zh-CN" sz="1800" b="0" i="0" u="none" strike="noStrike" kern="1200" cap="none" spc="0" normalizeH="0" baseline="0" noProof="0" dirty="0">
              <a:ln>
                <a:noFill/>
              </a:ln>
              <a:solidFill>
                <a:srgbClr val="514843"/>
              </a:solidFill>
              <a:effectLst/>
              <a:uLnTx/>
              <a:uFillTx/>
              <a:latin typeface="Euphemia"/>
              <a:ea typeface="+mn-ea"/>
              <a:cs typeface="+mn-cs"/>
            </a:endParaRPr>
          </a:p>
          <a:p>
            <a:pPr marL="285750" indent="-285750">
              <a:buFont typeface="Arial" panose="020B0604020202020204" pitchFamily="34" charset="0"/>
              <a:buChar char="•"/>
            </a:pPr>
            <a:endParaRPr kumimoji="0" lang="en-US" altLang="zh-CN" sz="1800" b="0" i="0" u="none" strike="noStrike" kern="1200" cap="none" spc="0" normalizeH="0" baseline="0" noProof="0" dirty="0">
              <a:ln>
                <a:noFill/>
              </a:ln>
              <a:solidFill>
                <a:srgbClr val="514843"/>
              </a:solidFill>
              <a:effectLst/>
              <a:uLnTx/>
              <a:uFillTx/>
              <a:latin typeface="Euphemia"/>
              <a:ea typeface="+mn-ea"/>
              <a:cs typeface="+mn-cs"/>
            </a:endParaRPr>
          </a:p>
          <a:p>
            <a:endParaRPr lang="zh-CN" altLang="en-US" dirty="0"/>
          </a:p>
        </p:txBody>
      </p:sp>
    </p:spTree>
    <p:extLst>
      <p:ext uri="{BB962C8B-B14F-4D97-AF65-F5344CB8AC3E}">
        <p14:creationId xmlns:p14="http://schemas.microsoft.com/office/powerpoint/2010/main" val="33166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Outline</a:t>
            </a:r>
          </a:p>
        </p:txBody>
      </p:sp>
      <p:sp>
        <p:nvSpPr>
          <p:cNvPr id="14" name="Content Placeholder 13"/>
          <p:cNvSpPr>
            <a:spLocks noGrp="1"/>
          </p:cNvSpPr>
          <p:nvPr>
            <p:ph idx="1"/>
          </p:nvPr>
        </p:nvSpPr>
        <p:spPr/>
        <p:txBody>
          <a:bodyPr>
            <a:normAutofit/>
          </a:bodyPr>
          <a:lstStyle/>
          <a:p>
            <a:r>
              <a:rPr lang="en-US" altLang="zh-CN" dirty="0"/>
              <a:t>Background:</a:t>
            </a:r>
          </a:p>
          <a:p>
            <a:pPr lvl="1"/>
            <a:r>
              <a:rPr lang="en-US" altLang="zh-CN" sz="1800" dirty="0"/>
              <a:t>Network Pruning</a:t>
            </a:r>
          </a:p>
          <a:p>
            <a:pPr lvl="1"/>
            <a:r>
              <a:rPr lang="en-US" altLang="zh-CN" sz="1800" dirty="0"/>
              <a:t>Network Quantization</a:t>
            </a:r>
          </a:p>
          <a:p>
            <a:pPr lvl="1"/>
            <a:r>
              <a:rPr lang="en-US" altLang="zh-CN" sz="1800" dirty="0"/>
              <a:t>Knowledge Distillation</a:t>
            </a:r>
          </a:p>
          <a:p>
            <a:r>
              <a:rPr lang="en-US" altLang="zh-CN" dirty="0"/>
              <a:t>Research work:</a:t>
            </a:r>
          </a:p>
          <a:p>
            <a:pPr lvl="1"/>
            <a:r>
              <a:rPr lang="en-US" altLang="zh-CN" dirty="0"/>
              <a:t>Lipschitz Continuity Guided </a:t>
            </a:r>
            <a:r>
              <a:rPr lang="en-US" altLang="zh-CN" b="1" dirty="0"/>
              <a:t>Knowledge Distillation </a:t>
            </a:r>
            <a:r>
              <a:rPr lang="en-US" altLang="zh-CN" dirty="0"/>
              <a:t>(ICCV 2021)</a:t>
            </a:r>
          </a:p>
          <a:p>
            <a:pPr lvl="1"/>
            <a:r>
              <a:rPr lang="en-US" altLang="zh-CN" b="1" dirty="0"/>
              <a:t>Network Binarization</a:t>
            </a:r>
            <a:r>
              <a:rPr lang="en-US" altLang="zh-CN" dirty="0"/>
              <a:t> via Contrastive Learning (ECCV 2022)</a:t>
            </a:r>
          </a:p>
          <a:p>
            <a:pPr lvl="1"/>
            <a:r>
              <a:rPr lang="en-US" altLang="zh-CN" b="1" dirty="0"/>
              <a:t>Post-training Quantization </a:t>
            </a:r>
            <a:r>
              <a:rPr lang="en-US" altLang="zh-CN" dirty="0"/>
              <a:t>on Diffusion Model (CVPR 2023)</a:t>
            </a:r>
          </a:p>
          <a:p>
            <a:pPr marL="0" indent="0">
              <a:buNone/>
            </a:pPr>
            <a:endParaRPr lang="en-US" altLang="zh-CN" dirty="0"/>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anim calcmode="lin" valueType="num">
                                      <p:cBhvr>
                                        <p:cTn id="1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1000"/>
                                        <p:tgtEl>
                                          <p:spTgt spid="14">
                                            <p:txEl>
                                              <p:pRg st="2" end="2"/>
                                            </p:txEl>
                                          </p:spTgt>
                                        </p:tgtEl>
                                      </p:cBhvr>
                                    </p:animEffect>
                                    <p:anim calcmode="lin" valueType="num">
                                      <p:cBhvr>
                                        <p:cTn id="18"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1000"/>
                                        <p:tgtEl>
                                          <p:spTgt spid="14">
                                            <p:txEl>
                                              <p:pRg st="3" end="3"/>
                                            </p:txEl>
                                          </p:spTgt>
                                        </p:tgtEl>
                                      </p:cBhvr>
                                    </p:animEffect>
                                    <p:anim calcmode="lin" valueType="num">
                                      <p:cBhvr>
                                        <p:cTn id="23"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xEl>
                                              <p:pRg st="4" end="4"/>
                                            </p:txEl>
                                          </p:spTgt>
                                        </p:tgtEl>
                                        <p:attrNameLst>
                                          <p:attrName>style.visibility</p:attrName>
                                        </p:attrNameLst>
                                      </p:cBhvr>
                                      <p:to>
                                        <p:strVal val="visible"/>
                                      </p:to>
                                    </p:set>
                                    <p:animEffect transition="in" filter="fade">
                                      <p:cBhvr>
                                        <p:cTn id="29" dur="1000"/>
                                        <p:tgtEl>
                                          <p:spTgt spid="14">
                                            <p:txEl>
                                              <p:pRg st="4" end="4"/>
                                            </p:txEl>
                                          </p:spTgt>
                                        </p:tgtEl>
                                      </p:cBhvr>
                                    </p:animEffect>
                                    <p:anim calcmode="lin" valueType="num">
                                      <p:cBhvr>
                                        <p:cTn id="30"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4">
                                            <p:txEl>
                                              <p:pRg st="5" end="5"/>
                                            </p:txEl>
                                          </p:spTgt>
                                        </p:tgtEl>
                                        <p:attrNameLst>
                                          <p:attrName>style.visibility</p:attrName>
                                        </p:attrNameLst>
                                      </p:cBhvr>
                                      <p:to>
                                        <p:strVal val="visible"/>
                                      </p:to>
                                    </p:set>
                                    <p:animEffect transition="in" filter="fade">
                                      <p:cBhvr>
                                        <p:cTn id="34" dur="1000"/>
                                        <p:tgtEl>
                                          <p:spTgt spid="14">
                                            <p:txEl>
                                              <p:pRg st="5" end="5"/>
                                            </p:txEl>
                                          </p:spTgt>
                                        </p:tgtEl>
                                      </p:cBhvr>
                                    </p:animEffect>
                                    <p:anim calcmode="lin" valueType="num">
                                      <p:cBhvr>
                                        <p:cTn id="35"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4">
                                            <p:txEl>
                                              <p:pRg st="6" end="6"/>
                                            </p:txEl>
                                          </p:spTgt>
                                        </p:tgtEl>
                                        <p:attrNameLst>
                                          <p:attrName>style.visibility</p:attrName>
                                        </p:attrNameLst>
                                      </p:cBhvr>
                                      <p:to>
                                        <p:strVal val="visible"/>
                                      </p:to>
                                    </p:set>
                                    <p:animEffect transition="in" filter="fade">
                                      <p:cBhvr>
                                        <p:cTn id="41" dur="1000"/>
                                        <p:tgtEl>
                                          <p:spTgt spid="14">
                                            <p:txEl>
                                              <p:pRg st="6" end="6"/>
                                            </p:txEl>
                                          </p:spTgt>
                                        </p:tgtEl>
                                      </p:cBhvr>
                                    </p:animEffect>
                                    <p:anim calcmode="lin" valueType="num">
                                      <p:cBhvr>
                                        <p:cTn id="42"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
                                            <p:txEl>
                                              <p:pRg st="7" end="7"/>
                                            </p:txEl>
                                          </p:spTgt>
                                        </p:tgtEl>
                                        <p:attrNameLst>
                                          <p:attrName>style.visibility</p:attrName>
                                        </p:attrNameLst>
                                      </p:cBhvr>
                                      <p:to>
                                        <p:strVal val="visible"/>
                                      </p:to>
                                    </p:set>
                                    <p:animEffect transition="in" filter="fade">
                                      <p:cBhvr>
                                        <p:cTn id="48" dur="1000"/>
                                        <p:tgtEl>
                                          <p:spTgt spid="14">
                                            <p:txEl>
                                              <p:pRg st="7" end="7"/>
                                            </p:txEl>
                                          </p:spTgt>
                                        </p:tgtEl>
                                      </p:cBhvr>
                                    </p:animEffect>
                                    <p:anim calcmode="lin" valueType="num">
                                      <p:cBhvr>
                                        <p:cTn id="49"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1EB-C387-79D2-72E6-8E53BDCCDABA}"/>
              </a:ext>
            </a:extLst>
          </p:cNvPr>
          <p:cNvSpPr>
            <a:spLocks noGrp="1"/>
          </p:cNvSpPr>
          <p:nvPr>
            <p:ph type="title"/>
          </p:nvPr>
        </p:nvSpPr>
        <p:spPr/>
        <p:txBody>
          <a:bodyPr/>
          <a:lstStyle/>
          <a:p>
            <a:r>
              <a:rPr lang="en-US" altLang="zh-CN" dirty="0"/>
              <a:t>Motivations</a:t>
            </a:r>
            <a:endParaRPr lang="zh-CN" altLang="en-US" dirty="0"/>
          </a:p>
        </p:txBody>
      </p:sp>
      <p:sp>
        <p:nvSpPr>
          <p:cNvPr id="3" name="Text Placeholder 2">
            <a:extLst>
              <a:ext uri="{FF2B5EF4-FFF2-40B4-BE49-F238E27FC236}">
                <a16:creationId xmlns:a16="http://schemas.microsoft.com/office/drawing/2014/main" id="{D79AE835-EEB6-0E3E-EE4D-CDD5C8DD5F91}"/>
              </a:ext>
            </a:extLst>
          </p:cNvPr>
          <p:cNvSpPr>
            <a:spLocks noGrp="1"/>
          </p:cNvSpPr>
          <p:nvPr>
            <p:ph type="body" sz="half" idx="2"/>
          </p:nvPr>
        </p:nvSpPr>
        <p:spPr/>
        <p:txBody>
          <a:bodyPr/>
          <a:lstStyle/>
          <a:p>
            <a:pPr marL="285750" indent="-285750">
              <a:buFont typeface="Arial" panose="020B0604020202020204" pitchFamily="34" charset="0"/>
              <a:buChar char="•"/>
            </a:pPr>
            <a:r>
              <a:rPr lang="en-US" altLang="zh-CN" dirty="0"/>
              <a:t>To mitigate the </a:t>
            </a:r>
            <a:r>
              <a:rPr lang="en-US" altLang="zh-CN" dirty="0">
                <a:solidFill>
                  <a:srgbClr val="FF0000"/>
                </a:solidFill>
              </a:rPr>
              <a:t>information degradation</a:t>
            </a:r>
            <a:r>
              <a:rPr lang="en-US" altLang="zh-CN" dirty="0"/>
              <a:t> caused by the </a:t>
            </a:r>
            <a:r>
              <a:rPr lang="en-US" altLang="zh-CN" dirty="0">
                <a:solidFill>
                  <a:srgbClr val="FF0000"/>
                </a:solidFill>
              </a:rPr>
              <a:t>binarization operation </a:t>
            </a:r>
            <a:r>
              <a:rPr lang="en-US" altLang="zh-CN" dirty="0"/>
              <a:t>from FP to binary activations</a:t>
            </a:r>
          </a:p>
          <a:p>
            <a:pPr marL="285750" indent="-285750">
              <a:buFont typeface="Arial" panose="020B0604020202020204" pitchFamily="34" charset="0"/>
              <a:buChar char="•"/>
            </a:pPr>
            <a:r>
              <a:rPr lang="en-US" altLang="zh-CN" dirty="0"/>
              <a:t>We establish a contrastive learning framework while training BNNs through the lens of </a:t>
            </a:r>
            <a:r>
              <a:rPr lang="en-US" altLang="zh-CN" dirty="0">
                <a:solidFill>
                  <a:srgbClr val="FF0000"/>
                </a:solidFill>
              </a:rPr>
              <a:t>Mutual Information (MI) maximization.</a:t>
            </a:r>
          </a:p>
          <a:p>
            <a:endParaRPr lang="zh-CN" altLang="en-US" dirty="0"/>
          </a:p>
        </p:txBody>
      </p:sp>
      <p:pic>
        <p:nvPicPr>
          <p:cNvPr id="5" name="Picture 2" descr="Mutual information - Wikipedia">
            <a:extLst>
              <a:ext uri="{FF2B5EF4-FFF2-40B4-BE49-F238E27FC236}">
                <a16:creationId xmlns:a16="http://schemas.microsoft.com/office/drawing/2014/main" id="{9CA5F9C8-E52B-9D73-15EE-58BC192D30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07457" y="1956427"/>
            <a:ext cx="4469508" cy="31426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文本框 8">
                <a:extLst>
                  <a:ext uri="{FF2B5EF4-FFF2-40B4-BE49-F238E27FC236}">
                    <a16:creationId xmlns:a16="http://schemas.microsoft.com/office/drawing/2014/main" id="{F2EF5057-19E2-513F-23AC-5867ADDBCEFB}"/>
                  </a:ext>
                </a:extLst>
              </p:cNvPr>
              <p:cNvSpPr txBox="1"/>
              <p:nvPr/>
            </p:nvSpPr>
            <p:spPr>
              <a:xfrm>
                <a:off x="6096000" y="4914384"/>
                <a:ext cx="5856620" cy="369332"/>
              </a:xfrm>
              <a:prstGeom prst="rect">
                <a:avLst/>
              </a:prstGeom>
              <a:noFill/>
            </p:spPr>
            <p:txBody>
              <a:bodyPr wrap="square" rtlCol="0">
                <a:spAutoFit/>
              </a:bodyPr>
              <a:lstStyle/>
              <a:p>
                <a:r>
                  <a:rPr lang="en-US" altLang="zh-CN" dirty="0"/>
                  <a:t>Mutual Information (MI, </a:t>
                </a:r>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a14:m>
                <a:r>
                  <a:rPr lang="en-US" altLang="zh-CN" dirty="0"/>
                  <a:t>) between two variables</a:t>
                </a:r>
                <a:endParaRPr lang="zh-CN" altLang="en-US" dirty="0"/>
              </a:p>
            </p:txBody>
          </p:sp>
        </mc:Choice>
        <mc:Fallback xmlns="">
          <p:sp>
            <p:nvSpPr>
              <p:cNvPr id="6" name="文本框 8">
                <a:extLst>
                  <a:ext uri="{FF2B5EF4-FFF2-40B4-BE49-F238E27FC236}">
                    <a16:creationId xmlns:a16="http://schemas.microsoft.com/office/drawing/2014/main" id="{F2EF5057-19E2-513F-23AC-5867ADDBCEFB}"/>
                  </a:ext>
                </a:extLst>
              </p:cNvPr>
              <p:cNvSpPr txBox="1">
                <a:spLocks noRot="1" noChangeAspect="1" noMove="1" noResize="1" noEditPoints="1" noAdjustHandles="1" noChangeArrowheads="1" noChangeShapeType="1" noTextEdit="1"/>
              </p:cNvSpPr>
              <p:nvPr/>
            </p:nvSpPr>
            <p:spPr>
              <a:xfrm>
                <a:off x="6096000" y="4914384"/>
                <a:ext cx="5856620" cy="369332"/>
              </a:xfrm>
              <a:prstGeom prst="rect">
                <a:avLst/>
              </a:prstGeom>
              <a:blipFill>
                <a:blip r:embed="rId3"/>
                <a:stretch>
                  <a:fillRect l="-832" t="-9836"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339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C50A-E5C1-D10D-4C81-41665C625C36}"/>
              </a:ext>
            </a:extLst>
          </p:cNvPr>
          <p:cNvSpPr>
            <a:spLocks noGrp="1"/>
          </p:cNvSpPr>
          <p:nvPr>
            <p:ph type="title"/>
          </p:nvPr>
        </p:nvSpPr>
        <p:spPr/>
        <p:txBody>
          <a:bodyPr/>
          <a:lstStyle/>
          <a:p>
            <a:r>
              <a:rPr lang="en-US" altLang="zh-CN" dirty="0"/>
              <a:t>Mutual Information and Contrastive Learning</a:t>
            </a:r>
            <a:endParaRPr lang="zh-CN" alt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5780CF06-C679-8F19-9881-B1B350F89FE9}"/>
                  </a:ext>
                </a:extLst>
              </p:cNvPr>
              <p:cNvSpPr>
                <a:spLocks noGrp="1"/>
              </p:cNvSpPr>
              <p:nvPr>
                <p:ph idx="1"/>
              </p:nvPr>
            </p:nvSpPr>
            <p:spPr>
              <a:xfrm>
                <a:off x="1104900" y="1555652"/>
                <a:ext cx="9980682" cy="2571848"/>
              </a:xfrm>
            </p:spPr>
            <p:txBody>
              <a:bodyPr/>
              <a:lstStyle/>
              <a:p>
                <a:r>
                  <a:rPr lang="en-US" dirty="0"/>
                  <a:t>Our motivation can also be testified from the perspective of RBNN [1]. RBNN </a:t>
                </a:r>
                <a:r>
                  <a:rPr lang="en-US" dirty="0">
                    <a:solidFill>
                      <a:srgbClr val="FF0000"/>
                    </a:solidFill>
                  </a:rPr>
                  <a:t>maximizes the information gain</a:t>
                </a:r>
                <a:r>
                  <a:rPr lang="en-US" dirty="0">
                    <a:solidFill>
                      <a:schemeClr val="tx2"/>
                    </a:solidFill>
                  </a:rPr>
                  <a:t> </a:t>
                </a:r>
                <a14:m>
                  <m:oMath xmlns:m="http://schemas.openxmlformats.org/officeDocument/2006/math">
                    <m:r>
                      <a:rPr lang="en-US" sz="2000" b="0" i="1" smtClean="0">
                        <a:solidFill>
                          <a:srgbClr val="FF0000"/>
                        </a:solidFill>
                        <a:latin typeface="Cambria Math" panose="02040503050406030204" pitchFamily="18" charset="0"/>
                      </a:rPr>
                      <m:t>𝐻</m:t>
                    </m:r>
                    <m:d>
                      <m:dPr>
                        <m:ctrlPr>
                          <a:rPr lang="en-US" sz="2000" i="1">
                            <a:solidFill>
                              <a:srgbClr val="FF0000"/>
                            </a:solidFill>
                            <a:latin typeface="Cambria Math" panose="02040503050406030204" pitchFamily="18" charset="0"/>
                          </a:rPr>
                        </m:ctrlPr>
                      </m:dPr>
                      <m:e>
                        <m:sSubSup>
                          <m:sSubSupPr>
                            <m:ctrlPr>
                              <a:rPr lang="en-US" sz="2000" i="1">
                                <a:solidFill>
                                  <a:srgbClr val="FF0000"/>
                                </a:solidFill>
                                <a:latin typeface="Cambria Math" panose="02040503050406030204" pitchFamily="18" charset="0"/>
                              </a:rPr>
                            </m:ctrlPr>
                          </m:sSubSupPr>
                          <m:e>
                            <m:r>
                              <a:rPr lang="en-US" sz="2000" b="1" i="1">
                                <a:solidFill>
                                  <a:srgbClr val="FF0000"/>
                                </a:solidFill>
                                <a:latin typeface="Cambria Math" panose="02040503050406030204" pitchFamily="18" charset="0"/>
                              </a:rPr>
                              <m:t>𝒂</m:t>
                            </m:r>
                          </m:e>
                          <m:sub>
                            <m:r>
                              <a:rPr lang="en-US" sz="2000" i="1">
                                <a:solidFill>
                                  <a:srgbClr val="FF0000"/>
                                </a:solidFill>
                                <a:latin typeface="Cambria Math" panose="02040503050406030204" pitchFamily="18" charset="0"/>
                              </a:rPr>
                              <m:t>𝐵</m:t>
                            </m:r>
                          </m:sub>
                          <m:sup>
                            <m:r>
                              <a:rPr lang="en-US" sz="2000" i="1">
                                <a:solidFill>
                                  <a:srgbClr val="FF0000"/>
                                </a:solidFill>
                                <a:latin typeface="Cambria Math" panose="02040503050406030204" pitchFamily="18" charset="0"/>
                              </a:rPr>
                              <m:t>𝑘</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𝑖</m:t>
                            </m:r>
                          </m:sup>
                        </m:sSubSup>
                      </m:e>
                    </m:d>
                  </m:oMath>
                </a14:m>
                <a:endParaRPr lang="en-US" dirty="0">
                  <a:solidFill>
                    <a:schemeClr val="tx2"/>
                  </a:solidFill>
                </a:endParaRPr>
              </a:p>
              <a:p>
                <a:r>
                  <a:rPr lang="en-US" dirty="0"/>
                  <a:t>In our CMIM, we </a:t>
                </a:r>
                <a:r>
                  <a:rPr lang="en-US" dirty="0">
                    <a:solidFill>
                      <a:srgbClr val="FF0000"/>
                    </a:solidFill>
                  </a:rPr>
                  <a:t>maximize the Mutual Information</a:t>
                </a:r>
                <a:r>
                  <a:rPr lang="en-US" dirty="0">
                    <a:solidFill>
                      <a:schemeClr val="tx2"/>
                    </a:solidFill>
                  </a:rPr>
                  <a:t>, which can </a:t>
                </a:r>
                <a:r>
                  <a:rPr lang="en-US" dirty="0"/>
                  <a:t>be rewritten as:</a:t>
                </a:r>
              </a:p>
              <a:p>
                <a:pPr marL="0" indent="0">
                  <a:buNone/>
                </a:pPr>
                <a:endParaRPr lang="en-US" dirty="0">
                  <a:solidFill>
                    <a:schemeClr val="tx2"/>
                  </a:solidFill>
                </a:endParaRPr>
              </a:p>
            </p:txBody>
          </p:sp>
        </mc:Choice>
        <mc:Fallback xmlns="">
          <p:sp>
            <p:nvSpPr>
              <p:cNvPr id="5" name="Content Placeholder 13">
                <a:extLst>
                  <a:ext uri="{FF2B5EF4-FFF2-40B4-BE49-F238E27FC236}">
                    <a16:creationId xmlns:a16="http://schemas.microsoft.com/office/drawing/2014/main" id="{5780CF06-C679-8F19-9881-B1B350F89FE9}"/>
                  </a:ext>
                </a:extLst>
              </p:cNvPr>
              <p:cNvSpPr>
                <a:spLocks noGrp="1" noRot="1" noChangeAspect="1" noMove="1" noResize="1" noEditPoints="1" noAdjustHandles="1" noChangeArrowheads="1" noChangeShapeType="1" noTextEdit="1"/>
              </p:cNvSpPr>
              <p:nvPr>
                <p:ph idx="1"/>
              </p:nvPr>
            </p:nvSpPr>
            <p:spPr>
              <a:xfrm>
                <a:off x="1104900" y="1555652"/>
                <a:ext cx="9980682" cy="2571848"/>
              </a:xfrm>
              <a:blipFill>
                <a:blip r:embed="rId3"/>
                <a:stretch>
                  <a:fillRect l="-1396" t="-1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6">
                <a:extLst>
                  <a:ext uri="{FF2B5EF4-FFF2-40B4-BE49-F238E27FC236}">
                    <a16:creationId xmlns:a16="http://schemas.microsoft.com/office/drawing/2014/main" id="{764DD699-696C-33BD-2B79-CD5A3205054A}"/>
                  </a:ext>
                </a:extLst>
              </p:cNvPr>
              <p:cNvSpPr txBox="1"/>
              <p:nvPr/>
            </p:nvSpPr>
            <p:spPr>
              <a:xfrm>
                <a:off x="3571870" y="3152642"/>
                <a:ext cx="4954326" cy="552715"/>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𝐼</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𝒂</m:t>
                            </m:r>
                          </m:e>
                          <m:sub>
                            <m:r>
                              <a:rPr lang="en-US" sz="2400" b="0" i="1" smtClean="0">
                                <a:latin typeface="Cambria Math" panose="02040503050406030204" pitchFamily="18" charset="0"/>
                              </a:rPr>
                              <m:t>𝐵</m:t>
                            </m:r>
                          </m:sub>
                          <m:sup>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b="1" i="1">
                                <a:latin typeface="Cambria Math" panose="02040503050406030204" pitchFamily="18" charset="0"/>
                              </a:rPr>
                              <m:t>𝒂</m:t>
                            </m:r>
                          </m:e>
                          <m:sub>
                            <m:r>
                              <a:rPr lang="en-US" sz="2400" b="0" i="1" smtClean="0">
                                <a:latin typeface="Cambria Math" panose="02040503050406030204" pitchFamily="18" charset="0"/>
                              </a:rPr>
                              <m:t>𝐹</m:t>
                            </m:r>
                          </m:sub>
                          <m:sup>
                            <m:r>
                              <a:rPr lang="en-US" sz="2400" i="1">
                                <a:latin typeface="Cambria Math" panose="02040503050406030204" pitchFamily="18" charset="0"/>
                              </a:rPr>
                              <m:t>𝑘</m:t>
                            </m:r>
                            <m:r>
                              <a:rPr lang="en-US" sz="2400" i="1">
                                <a:latin typeface="Cambria Math" panose="02040503050406030204" pitchFamily="18" charset="0"/>
                              </a:rPr>
                              <m:t>,</m:t>
                            </m:r>
                            <m:r>
                              <a:rPr lang="en-US" sz="2400" b="0" i="1" smtClean="0">
                                <a:latin typeface="Cambria Math" panose="02040503050406030204" pitchFamily="18" charset="0"/>
                              </a:rPr>
                              <m:t>𝑗</m:t>
                            </m:r>
                          </m:sup>
                        </m:sSubSup>
                      </m:e>
                    </m:d>
                    <m:r>
                      <a:rPr lang="en-US" sz="2400" b="0" i="1" smtClean="0">
                        <a:latin typeface="Cambria Math" panose="02040503050406030204" pitchFamily="18" charset="0"/>
                      </a:rPr>
                      <m:t>=</m:t>
                    </m:r>
                  </m:oMath>
                </a14:m>
                <a:r>
                  <a:rPr lang="en-US" sz="2000" dirty="0"/>
                  <a:t> </a:t>
                </a:r>
                <a14:m>
                  <m:oMath xmlns:m="http://schemas.openxmlformats.org/officeDocument/2006/math">
                    <m:r>
                      <a:rPr lang="en-US" sz="2000" b="0" i="1" smtClean="0">
                        <a:latin typeface="Cambria Math" panose="02040503050406030204" pitchFamily="18" charset="0"/>
                      </a:rPr>
                      <m:t>𝐻</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b="1" i="1">
                                <a:latin typeface="Cambria Math" panose="02040503050406030204" pitchFamily="18" charset="0"/>
                              </a:rPr>
                              <m:t>𝒂</m:t>
                            </m:r>
                          </m:e>
                          <m:sub>
                            <m:r>
                              <a:rPr lang="en-US" sz="2000" i="1">
                                <a:latin typeface="Cambria Math" panose="02040503050406030204" pitchFamily="18" charset="0"/>
                              </a:rPr>
                              <m:t>𝐵</m:t>
                            </m:r>
                          </m:sub>
                          <m:sup>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sup>
                        </m:sSubSup>
                      </m:e>
                    </m:d>
                    <m:r>
                      <a:rPr lang="en-US" sz="2000" b="0" i="1" smtClean="0">
                        <a:latin typeface="Cambria Math" panose="02040503050406030204" pitchFamily="18" charset="0"/>
                      </a:rPr>
                      <m:t>−</m:t>
                    </m:r>
                    <m:r>
                      <a:rPr lang="en-US" sz="2000" i="1">
                        <a:latin typeface="Cambria Math" panose="02040503050406030204" pitchFamily="18" charset="0"/>
                      </a:rPr>
                      <m:t>𝐼</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b="1" i="1">
                                <a:latin typeface="Cambria Math" panose="02040503050406030204" pitchFamily="18" charset="0"/>
                              </a:rPr>
                              <m:t>𝒂</m:t>
                            </m:r>
                          </m:e>
                          <m:sub>
                            <m:r>
                              <a:rPr lang="en-US" sz="2000" i="1">
                                <a:latin typeface="Cambria Math" panose="02040503050406030204" pitchFamily="18" charset="0"/>
                              </a:rPr>
                              <m:t>𝐵</m:t>
                            </m:r>
                          </m:sub>
                          <m:sup>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𝒂</m:t>
                            </m:r>
                          </m:e>
                          <m:sub>
                            <m:r>
                              <a:rPr lang="en-US" sz="2000" i="1">
                                <a:latin typeface="Cambria Math" panose="02040503050406030204" pitchFamily="18" charset="0"/>
                              </a:rPr>
                              <m:t>𝐹</m:t>
                            </m:r>
                          </m:sub>
                          <m:sup>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𝑗</m:t>
                            </m:r>
                          </m:sup>
                        </m:sSubSup>
                      </m:e>
                    </m:d>
                  </m:oMath>
                </a14:m>
                <a:endParaRPr lang="en-US" sz="2000" dirty="0"/>
              </a:p>
            </p:txBody>
          </p:sp>
        </mc:Choice>
        <mc:Fallback xmlns="">
          <p:sp>
            <p:nvSpPr>
              <p:cNvPr id="6" name="文本框 6">
                <a:extLst>
                  <a:ext uri="{FF2B5EF4-FFF2-40B4-BE49-F238E27FC236}">
                    <a16:creationId xmlns:a16="http://schemas.microsoft.com/office/drawing/2014/main" id="{764DD699-696C-33BD-2B79-CD5A3205054A}"/>
                  </a:ext>
                </a:extLst>
              </p:cNvPr>
              <p:cNvSpPr txBox="1">
                <a:spLocks noRot="1" noChangeAspect="1" noMove="1" noResize="1" noEditPoints="1" noAdjustHandles="1" noChangeArrowheads="1" noChangeShapeType="1" noTextEdit="1"/>
              </p:cNvSpPr>
              <p:nvPr/>
            </p:nvSpPr>
            <p:spPr>
              <a:xfrm>
                <a:off x="3571870" y="3152642"/>
                <a:ext cx="4954326" cy="552715"/>
              </a:xfrm>
              <a:prstGeom prst="rect">
                <a:avLst/>
              </a:prstGeom>
              <a:blipFill>
                <a:blip r:embed="rId4"/>
                <a:stretch>
                  <a:fillRect/>
                </a:stretch>
              </a:blipFill>
            </p:spPr>
            <p:txBody>
              <a:bodyPr/>
              <a:lstStyle/>
              <a:p>
                <a:r>
                  <a:rPr lang="zh-CN" altLang="en-US">
                    <a:noFill/>
                  </a:rPr>
                  <a:t> </a:t>
                </a:r>
              </a:p>
            </p:txBody>
          </p:sp>
        </mc:Fallback>
      </mc:AlternateContent>
      <p:sp>
        <p:nvSpPr>
          <p:cNvPr id="7" name="文本框 8">
            <a:extLst>
              <a:ext uri="{FF2B5EF4-FFF2-40B4-BE49-F238E27FC236}">
                <a16:creationId xmlns:a16="http://schemas.microsoft.com/office/drawing/2014/main" id="{FCE57A13-1A5D-8BEE-1174-82960E415E8D}"/>
              </a:ext>
            </a:extLst>
          </p:cNvPr>
          <p:cNvSpPr txBox="1"/>
          <p:nvPr/>
        </p:nvSpPr>
        <p:spPr>
          <a:xfrm>
            <a:off x="4438650" y="5724490"/>
            <a:ext cx="7170574" cy="369332"/>
          </a:xfrm>
          <a:prstGeom prst="rect">
            <a:avLst/>
          </a:prstGeom>
          <a:noFill/>
        </p:spPr>
        <p:txBody>
          <a:bodyPr wrap="square" rtlCol="0">
            <a:spAutoFit/>
          </a:bodyPr>
          <a:lstStyle/>
          <a:p>
            <a:r>
              <a:rPr lang="en-US" altLang="zh-CN" dirty="0"/>
              <a:t>[1] Rotated Binary Neural Network in </a:t>
            </a:r>
            <a:r>
              <a:rPr lang="en-US" altLang="zh-CN" dirty="0" err="1"/>
              <a:t>NeurIPS</a:t>
            </a:r>
            <a:r>
              <a:rPr lang="en-US" altLang="zh-CN" dirty="0"/>
              <a:t> 2020 M. Lin et al.</a:t>
            </a:r>
            <a:endParaRPr lang="zh-CN" altLang="en-US" dirty="0"/>
          </a:p>
        </p:txBody>
      </p:sp>
    </p:spTree>
    <p:extLst>
      <p:ext uri="{BB962C8B-B14F-4D97-AF65-F5344CB8AC3E}">
        <p14:creationId xmlns:p14="http://schemas.microsoft.com/office/powerpoint/2010/main" val="6382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1BD6-49DE-35A6-8621-2AB70EAE1F49}"/>
              </a:ext>
            </a:extLst>
          </p:cNvPr>
          <p:cNvSpPr>
            <a:spLocks noGrp="1"/>
          </p:cNvSpPr>
          <p:nvPr>
            <p:ph type="title"/>
          </p:nvPr>
        </p:nvSpPr>
        <p:spPr/>
        <p:txBody>
          <a:bodyPr/>
          <a:lstStyle/>
          <a:p>
            <a:r>
              <a:rPr lang="en-US" altLang="zh-CN" dirty="0"/>
              <a:t>CMIM:</a:t>
            </a:r>
            <a:br>
              <a:rPr lang="en-US" altLang="zh-CN" dirty="0"/>
            </a:br>
            <a:r>
              <a:rPr lang="en-US" altLang="zh-CN" dirty="0"/>
              <a:t>Network Binarization via Contrastive Learning</a:t>
            </a:r>
            <a:endParaRPr lang="zh-CN" altLang="en-US" dirty="0"/>
          </a:p>
        </p:txBody>
      </p:sp>
      <p:sp>
        <p:nvSpPr>
          <p:cNvPr id="5" name="文本占位符 9">
            <a:extLst>
              <a:ext uri="{FF2B5EF4-FFF2-40B4-BE49-F238E27FC236}">
                <a16:creationId xmlns:a16="http://schemas.microsoft.com/office/drawing/2014/main" id="{31B91386-7D70-DAD0-7EE8-E48913778130}"/>
              </a:ext>
            </a:extLst>
          </p:cNvPr>
          <p:cNvSpPr>
            <a:spLocks noGrp="1"/>
          </p:cNvSpPr>
          <p:nvPr>
            <p:ph type="body" sz="half" idx="2"/>
          </p:nvPr>
        </p:nvSpPr>
        <p:spPr>
          <a:xfrm>
            <a:off x="1455610" y="4163416"/>
            <a:ext cx="9390850" cy="2468672"/>
          </a:xfrm>
        </p:spPr>
        <p:txBody>
          <a:bodyPr/>
          <a:lstStyle/>
          <a:p>
            <a:pPr marR="0" lvl="0" algn="l" defTabSz="914400" rtl="0" eaLnBrk="1" fontAlgn="auto" latinLnBrk="0" hangingPunct="1">
              <a:lnSpc>
                <a:spcPct val="90000"/>
              </a:lnSpc>
              <a:spcBef>
                <a:spcPts val="1800"/>
              </a:spcBef>
              <a:spcAft>
                <a:spcPts val="0"/>
              </a:spcAft>
              <a:buClrTx/>
              <a:buSzTx/>
              <a:tabLst/>
              <a:defRPr/>
            </a:pPr>
            <a:endParaRPr kumimoji="0" lang="en-US" altLang="zh-CN" sz="2000" b="0" i="0" u="none" strike="noStrike" kern="1200" cap="none" spc="0" normalizeH="0" baseline="0" noProof="0" dirty="0">
              <a:ln>
                <a:noFill/>
              </a:ln>
              <a:solidFill>
                <a:srgbClr val="FF0000"/>
              </a:solidFill>
              <a:effectLst/>
              <a:uLnTx/>
              <a:uFillTx/>
              <a:latin typeface="Euphemia"/>
              <a:ea typeface="+mn-ea"/>
              <a:cs typeface="+mn-cs"/>
            </a:endParaRP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kumimoji="0" lang="en-US" altLang="zh-CN" sz="2000" b="0" i="0" u="none" strike="noStrike" kern="1200" cap="none" spc="0" normalizeH="0" baseline="0" noProof="0" dirty="0">
                <a:ln>
                  <a:noFill/>
                </a:ln>
                <a:effectLst/>
                <a:uLnTx/>
                <a:uFillTx/>
                <a:latin typeface="Euphemia"/>
                <a:ea typeface="+mn-ea"/>
                <a:cs typeface="+mn-cs"/>
              </a:rPr>
              <a:t>Feeding two images into a BNN, and obtaining the three </a:t>
            </a:r>
            <a:r>
              <a:rPr kumimoji="0" lang="en-US" altLang="zh-CN" sz="2000" b="0" i="0" u="none" strike="noStrike" kern="1200" cap="none" spc="0" normalizeH="0" baseline="0" noProof="0" dirty="0">
                <a:ln>
                  <a:noFill/>
                </a:ln>
                <a:solidFill>
                  <a:srgbClr val="FF0000"/>
                </a:solidFill>
                <a:effectLst/>
                <a:uLnTx/>
                <a:uFillTx/>
                <a:latin typeface="Euphemia"/>
                <a:ea typeface="+mn-ea"/>
                <a:cs typeface="+mn-cs"/>
              </a:rPr>
              <a:t>pairs of binary and full-precision activations</a:t>
            </a:r>
            <a:r>
              <a:rPr kumimoji="0" lang="en-US" altLang="zh-CN" sz="2000" b="0" i="0" u="none" strike="noStrike" kern="1200" cap="none" spc="0" normalizeH="0" baseline="0" noProof="0" dirty="0">
                <a:ln>
                  <a:noFill/>
                </a:ln>
                <a:effectLst/>
                <a:uLnTx/>
                <a:uFillTx/>
                <a:latin typeface="Euphemia"/>
                <a:ea typeface="+mn-ea"/>
                <a:cs typeface="+mn-cs"/>
              </a:rPr>
              <a:t>. </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kumimoji="0" lang="en-US" altLang="zh-CN" sz="2000" b="0" i="0" u="none" strike="noStrike" kern="1200" cap="none" spc="0" normalizeH="0" baseline="0" noProof="0" dirty="0">
                <a:ln>
                  <a:noFill/>
                </a:ln>
                <a:effectLst/>
                <a:uLnTx/>
                <a:uFillTx/>
                <a:latin typeface="Euphemia"/>
                <a:ea typeface="+mn-ea"/>
                <a:cs typeface="+mn-cs"/>
              </a:rPr>
              <a:t>Our goal is to embed the activations into a </a:t>
            </a:r>
            <a:r>
              <a:rPr kumimoji="0" lang="en-US" altLang="zh-CN" sz="2000" b="0" i="0" u="none" strike="noStrike" kern="1200" cap="none" spc="0" normalizeH="0" baseline="0" noProof="0" dirty="0">
                <a:ln>
                  <a:noFill/>
                </a:ln>
                <a:solidFill>
                  <a:srgbClr val="FF0000"/>
                </a:solidFill>
                <a:effectLst/>
                <a:uLnTx/>
                <a:uFillTx/>
                <a:latin typeface="Euphemia"/>
                <a:ea typeface="+mn-ea"/>
                <a:cs typeface="+mn-cs"/>
              </a:rPr>
              <a:t>contrastive space</a:t>
            </a:r>
            <a:r>
              <a:rPr kumimoji="0" lang="en-US" altLang="zh-CN" sz="2000" b="0" i="0" u="none" strike="noStrike" kern="1200" cap="none" spc="0" normalizeH="0" baseline="0" noProof="0" dirty="0">
                <a:ln>
                  <a:noFill/>
                </a:ln>
                <a:effectLst/>
                <a:uLnTx/>
                <a:uFillTx/>
                <a:latin typeface="Euphemia"/>
                <a:ea typeface="+mn-ea"/>
                <a:cs typeface="+mn-cs"/>
              </a:rPr>
              <a:t>, then learn from the pair correlation with the contrastive learning task.</a:t>
            </a:r>
          </a:p>
          <a:p>
            <a:endParaRPr lang="zh-CN" altLang="en-US" dirty="0"/>
          </a:p>
        </p:txBody>
      </p:sp>
      <p:pic>
        <p:nvPicPr>
          <p:cNvPr id="6" name="图片 4" descr="图示&#10;&#10;描述已自动生成">
            <a:extLst>
              <a:ext uri="{FF2B5EF4-FFF2-40B4-BE49-F238E27FC236}">
                <a16:creationId xmlns:a16="http://schemas.microsoft.com/office/drawing/2014/main" id="{1418E042-881F-15CC-9B88-9EB37E9AC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250" y="1553599"/>
            <a:ext cx="7507499" cy="2867399"/>
          </a:xfrm>
          <a:prstGeom prst="rect">
            <a:avLst/>
          </a:prstGeom>
        </p:spPr>
      </p:pic>
    </p:spTree>
    <p:extLst>
      <p:ext uri="{BB962C8B-B14F-4D97-AF65-F5344CB8AC3E}">
        <p14:creationId xmlns:p14="http://schemas.microsoft.com/office/powerpoint/2010/main" val="199840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C77E-A641-8734-5F92-2166BDEADC23}"/>
              </a:ext>
            </a:extLst>
          </p:cNvPr>
          <p:cNvSpPr>
            <a:spLocks noGrp="1"/>
          </p:cNvSpPr>
          <p:nvPr>
            <p:ph type="title"/>
          </p:nvPr>
        </p:nvSpPr>
        <p:spPr/>
        <p:txBody>
          <a:bodyPr/>
          <a:lstStyle/>
          <a:p>
            <a:r>
              <a:rPr lang="en-US" altLang="zh-CN" dirty="0"/>
              <a:t>Intuitive Explanation</a:t>
            </a:r>
            <a:endParaRPr lang="zh-CN" altLang="en-US" dirty="0"/>
          </a:p>
        </p:txBody>
      </p:sp>
      <p:pic>
        <p:nvPicPr>
          <p:cNvPr id="5" name="图片 7" descr="图示&#10;&#10;描述已自动生成">
            <a:extLst>
              <a:ext uri="{FF2B5EF4-FFF2-40B4-BE49-F238E27FC236}">
                <a16:creationId xmlns:a16="http://schemas.microsoft.com/office/drawing/2014/main" id="{592B66EA-C840-9499-5753-AFAE6654E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982" y="1521378"/>
            <a:ext cx="8037865" cy="2730912"/>
          </a:xfrm>
          <a:prstGeom prst="rect">
            <a:avLst/>
          </a:prstGeom>
        </p:spPr>
      </p:pic>
      <mc:AlternateContent xmlns:mc="http://schemas.openxmlformats.org/markup-compatibility/2006" xmlns:a14="http://schemas.microsoft.com/office/drawing/2010/main">
        <mc:Choice Requires="a14">
          <p:sp>
            <p:nvSpPr>
              <p:cNvPr id="6" name="文本占位符 9">
                <a:extLst>
                  <a:ext uri="{FF2B5EF4-FFF2-40B4-BE49-F238E27FC236}">
                    <a16:creationId xmlns:a16="http://schemas.microsoft.com/office/drawing/2014/main" id="{FEDE3F24-B7BA-6C24-E934-DBF8D34DCA80}"/>
                  </a:ext>
                </a:extLst>
              </p:cNvPr>
              <p:cNvSpPr>
                <a:spLocks noGrp="1"/>
              </p:cNvSpPr>
              <p:nvPr>
                <p:ph type="body" sz="half" idx="2"/>
              </p:nvPr>
            </p:nvSpPr>
            <p:spPr>
              <a:xfrm>
                <a:off x="1574879" y="3974076"/>
                <a:ext cx="9328070" cy="2468672"/>
              </a:xfrm>
            </p:spPr>
            <p:txBody>
              <a:bodyPr>
                <a:normAutofit fontScale="85000" lnSpcReduction="10000"/>
              </a:bodyPr>
              <a:lstStyle/>
              <a:p>
                <a:pPr marR="0" lvl="0" algn="l" defTabSz="914400" rtl="0" eaLnBrk="1" fontAlgn="auto" latinLnBrk="0" hangingPunct="1">
                  <a:lnSpc>
                    <a:spcPct val="90000"/>
                  </a:lnSpc>
                  <a:spcBef>
                    <a:spcPts val="1800"/>
                  </a:spcBef>
                  <a:spcAft>
                    <a:spcPts val="0"/>
                  </a:spcAft>
                  <a:buClrTx/>
                  <a:buSzTx/>
                  <a:tabLst/>
                  <a:defRPr/>
                </a:pPr>
                <a:endParaRPr kumimoji="0" lang="en-US" altLang="zh-CN" sz="2000" b="0" i="0" u="none" strike="noStrike" kern="1200" cap="none" spc="0" normalizeH="0" baseline="0" noProof="0" dirty="0">
                  <a:ln>
                    <a:noFill/>
                  </a:ln>
                  <a:solidFill>
                    <a:srgbClr val="FF0000"/>
                  </a:solidFill>
                  <a:effectLst/>
                  <a:uLnTx/>
                  <a:uFillTx/>
                  <a:latin typeface="Euphemia"/>
                  <a:ea typeface="+mn-ea"/>
                  <a:cs typeface="+mn-cs"/>
                </a:endParaRP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kumimoji="0" lang="en-US" altLang="zh-CN" sz="2000" b="0" i="0" u="none" strike="noStrike" kern="1200" cap="none" spc="0" normalizeH="0" baseline="0" noProof="0" dirty="0">
                    <a:ln>
                      <a:noFill/>
                    </a:ln>
                    <a:effectLst/>
                    <a:uLnTx/>
                    <a:uFillTx/>
                    <a:latin typeface="Euphemia"/>
                    <a:ea typeface="+mn-ea"/>
                    <a:cs typeface="+mn-cs"/>
                  </a:rPr>
                  <a:t>In </a:t>
                </a:r>
                <a:r>
                  <a:rPr kumimoji="0" lang="en-US" altLang="zh-CN" sz="2000" b="0" i="0" u="none" strike="noStrike" kern="1200" cap="none" spc="0" normalizeH="0" baseline="0" noProof="0" dirty="0">
                    <a:ln>
                      <a:noFill/>
                    </a:ln>
                    <a:solidFill>
                      <a:srgbClr val="FF0000"/>
                    </a:solidFill>
                    <a:effectLst/>
                    <a:uLnTx/>
                    <a:uFillTx/>
                    <a:latin typeface="Euphemia"/>
                    <a:ea typeface="+mn-ea"/>
                    <a:cs typeface="+mn-cs"/>
                  </a:rPr>
                  <a:t>contrastive instance learning</a:t>
                </a:r>
                <a:r>
                  <a:rPr kumimoji="0" lang="en-US" altLang="zh-CN" sz="2000" b="0" i="0" u="none" strike="noStrike" kern="1200" cap="none" spc="0" normalizeH="0" baseline="0" noProof="0" dirty="0">
                    <a:ln>
                      <a:noFill/>
                    </a:ln>
                    <a:effectLst/>
                    <a:uLnTx/>
                    <a:uFillTx/>
                    <a:latin typeface="Euphemia"/>
                    <a:ea typeface="+mn-ea"/>
                    <a:cs typeface="+mn-cs"/>
                  </a:rPr>
                  <a:t>, the features produced by </a:t>
                </a:r>
                <a:r>
                  <a:rPr kumimoji="0" lang="en-US" altLang="zh-CN" sz="2000" b="0" i="0" u="none" strike="noStrike" kern="1200" cap="none" spc="0" normalizeH="0" baseline="0" noProof="0" dirty="0">
                    <a:ln>
                      <a:noFill/>
                    </a:ln>
                    <a:solidFill>
                      <a:srgbClr val="FF0000"/>
                    </a:solidFill>
                    <a:effectLst/>
                    <a:uLnTx/>
                    <a:uFillTx/>
                    <a:latin typeface="Euphemia"/>
                    <a:ea typeface="+mn-ea"/>
                    <a:cs typeface="+mn-cs"/>
                  </a:rPr>
                  <a:t>different transformations</a:t>
                </a:r>
                <a:r>
                  <a:rPr kumimoji="0" lang="en-US" altLang="zh-CN" sz="2000" b="0" i="0" u="none" strike="noStrike" kern="1200" cap="none" spc="0" normalizeH="0" baseline="0" noProof="0" dirty="0">
                    <a:ln>
                      <a:noFill/>
                    </a:ln>
                    <a:effectLst/>
                    <a:uLnTx/>
                    <a:uFillTx/>
                    <a:latin typeface="Euphemia"/>
                    <a:ea typeface="+mn-ea"/>
                    <a:cs typeface="+mn-cs"/>
                  </a:rPr>
                  <a:t> of the same sample are contrasted to each other. </a:t>
                </a:r>
              </a:p>
              <a:p>
                <a:pPr marL="228600" lvl="0" indent="-228600">
                  <a:spcBef>
                    <a:spcPts val="1800"/>
                  </a:spcBef>
                  <a:buFont typeface="Wingdings" panose="05000000000000000000" pitchFamily="2" charset="2"/>
                  <a:buChar char="§"/>
                  <a:defRPr/>
                </a:pPr>
                <a:r>
                  <a:rPr kumimoji="0" lang="en-US" altLang="zh-CN" sz="2000" b="0" i="0" u="none" strike="noStrike" kern="1200" cap="none" spc="0" normalizeH="0" baseline="0" noProof="0" dirty="0">
                    <a:ln>
                      <a:noFill/>
                    </a:ln>
                    <a:effectLst/>
                    <a:uLnTx/>
                    <a:uFillTx/>
                    <a:latin typeface="Euphemia"/>
                    <a:ea typeface="+mn-ea"/>
                    <a:cs typeface="+mn-cs"/>
                  </a:rPr>
                  <a:t>However BNN can yield the binary activations </a:t>
                </a:r>
                <a14:m>
                  <m:oMath xmlns:m="http://schemas.openxmlformats.org/officeDocument/2006/math">
                    <m:sSub>
                      <m:sSubPr>
                        <m:ctrlPr>
                          <a:rPr kumimoji="0" lang="en-US" altLang="zh-CN" sz="2100" b="1"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Pr>
                      <m:e>
                        <m:r>
                          <a:rPr kumimoji="0" lang="en-US" altLang="zh-CN" sz="2100" b="1" i="0" u="none" strike="noStrike" kern="1200" cap="none" spc="0" normalizeH="0" baseline="0" noProof="0" smtClean="0">
                            <a:ln>
                              <a:noFill/>
                            </a:ln>
                            <a:effectLst/>
                            <a:uLnTx/>
                            <a:uFillTx/>
                            <a:latin typeface="Cambria Math" panose="02040503050406030204" pitchFamily="18" charset="0"/>
                            <a:ea typeface="+mn-ea"/>
                            <a:cs typeface="+mn-cs"/>
                          </a:rPr>
                          <m:t>𝐀</m:t>
                        </m:r>
                      </m:e>
                      <m:sub>
                        <m:r>
                          <a:rPr kumimoji="0" lang="en-US" altLang="zh-CN" sz="2100" b="1" i="1" u="none" strike="noStrike" kern="1200" cap="none" spc="0" normalizeH="0" baseline="0" noProof="0" smtClean="0">
                            <a:ln>
                              <a:noFill/>
                            </a:ln>
                            <a:effectLst/>
                            <a:uLnTx/>
                            <a:uFillTx/>
                            <a:latin typeface="Cambria Math" panose="02040503050406030204" pitchFamily="18" charset="0"/>
                            <a:ea typeface="+mn-ea"/>
                            <a:cs typeface="+mn-cs"/>
                          </a:rPr>
                          <m:t>𝑩</m:t>
                        </m:r>
                      </m:sub>
                    </m:sSub>
                  </m:oMath>
                </a14:m>
                <a:r>
                  <a:rPr kumimoji="0" lang="en-US" altLang="zh-CN" sz="2000" b="0" i="0" u="none" strike="noStrike" kern="1200" cap="none" spc="0" normalizeH="0" baseline="0" noProof="0" dirty="0">
                    <a:ln>
                      <a:noFill/>
                    </a:ln>
                    <a:effectLst/>
                    <a:uLnTx/>
                    <a:uFillTx/>
                    <a:latin typeface="Euphemia"/>
                    <a:ea typeface="+mn-ea"/>
                    <a:cs typeface="+mn-cs"/>
                  </a:rPr>
                  <a:t> and full-precision activations </a:t>
                </a:r>
                <a14:m>
                  <m:oMath xmlns:m="http://schemas.openxmlformats.org/officeDocument/2006/math">
                    <m:sSub>
                      <m:sSubPr>
                        <m:ctrlPr>
                          <a:rPr lang="en-US" altLang="zh-CN" sz="2000" b="1" i="1">
                            <a:solidFill>
                              <a:srgbClr val="836967"/>
                            </a:solidFill>
                            <a:latin typeface="Cambria Math" panose="02040503050406030204" pitchFamily="18" charset="0"/>
                          </a:rPr>
                        </m:ctrlPr>
                      </m:sSubPr>
                      <m:e>
                        <m:r>
                          <a:rPr lang="en-US" altLang="zh-CN" sz="2000" b="1">
                            <a:latin typeface="Cambria Math" panose="02040503050406030204" pitchFamily="18" charset="0"/>
                          </a:rPr>
                          <m:t>𝐀</m:t>
                        </m:r>
                      </m:e>
                      <m:sub>
                        <m:r>
                          <a:rPr lang="en-US" altLang="zh-CN" sz="2000" b="1" i="1" smtClean="0">
                            <a:latin typeface="Cambria Math" panose="02040503050406030204" pitchFamily="18" charset="0"/>
                          </a:rPr>
                          <m:t>𝑭</m:t>
                        </m:r>
                      </m:sub>
                    </m:sSub>
                  </m:oMath>
                </a14:m>
                <a:r>
                  <a:rPr kumimoji="0" lang="en-US" altLang="zh-CN" sz="2000" b="0" i="0" u="none" strike="noStrike" kern="1200" cap="none" spc="0" normalizeH="0" baseline="0" noProof="0" dirty="0">
                    <a:ln>
                      <a:noFill/>
                    </a:ln>
                    <a:effectLst/>
                    <a:uLnTx/>
                    <a:uFillTx/>
                    <a:latin typeface="Euphemia"/>
                    <a:ea typeface="+mn-ea"/>
                    <a:cs typeface="+mn-cs"/>
                  </a:rPr>
                  <a:t>(i.e. two transformations of an image both from the same BNN) in the same forward pass, thus the </a:t>
                </a:r>
                <a:r>
                  <a:rPr kumimoji="0" lang="en-US" altLang="zh-CN" sz="2000" b="0" i="0" u="none" strike="noStrike" kern="1200" cap="none" spc="0" normalizeH="0" baseline="0" noProof="0" dirty="0">
                    <a:ln>
                      <a:noFill/>
                    </a:ln>
                    <a:solidFill>
                      <a:srgbClr val="FF0000"/>
                    </a:solidFill>
                    <a:effectLst/>
                    <a:uLnTx/>
                    <a:uFillTx/>
                    <a:latin typeface="Euphemia"/>
                    <a:ea typeface="+mn-ea"/>
                    <a:cs typeface="+mn-cs"/>
                  </a:rPr>
                  <a:t>BNN can act as two image transformations </a:t>
                </a:r>
                <a:r>
                  <a:rPr kumimoji="0" lang="en-US" altLang="zh-CN" sz="2000" b="0" i="0" u="none" strike="noStrike" kern="1200" cap="none" spc="0" normalizeH="0" baseline="0" noProof="0" dirty="0">
                    <a:ln>
                      <a:noFill/>
                    </a:ln>
                    <a:effectLst/>
                    <a:uLnTx/>
                    <a:uFillTx/>
                    <a:latin typeface="Euphemia"/>
                    <a:ea typeface="+mn-ea"/>
                    <a:cs typeface="+mn-cs"/>
                  </a:rPr>
                  <a:t>in the literature of contrastive learning</a:t>
                </a:r>
                <a:endParaRPr lang="zh-CN" altLang="en-US" dirty="0"/>
              </a:p>
            </p:txBody>
          </p:sp>
        </mc:Choice>
        <mc:Fallback xmlns="">
          <p:sp>
            <p:nvSpPr>
              <p:cNvPr id="6" name="文本占位符 9">
                <a:extLst>
                  <a:ext uri="{FF2B5EF4-FFF2-40B4-BE49-F238E27FC236}">
                    <a16:creationId xmlns:a16="http://schemas.microsoft.com/office/drawing/2014/main" id="{FEDE3F24-B7BA-6C24-E934-DBF8D34DCA80}"/>
                  </a:ext>
                </a:extLst>
              </p:cNvPr>
              <p:cNvSpPr>
                <a:spLocks noGrp="1" noRot="1" noChangeAspect="1" noMove="1" noResize="1" noEditPoints="1" noAdjustHandles="1" noChangeArrowheads="1" noChangeShapeType="1" noTextEdit="1"/>
              </p:cNvSpPr>
              <p:nvPr>
                <p:ph type="body" sz="half" idx="2"/>
              </p:nvPr>
            </p:nvSpPr>
            <p:spPr>
              <a:xfrm>
                <a:off x="1574879" y="3974076"/>
                <a:ext cx="9328070" cy="2468672"/>
              </a:xfrm>
              <a:blipFill>
                <a:blip r:embed="rId3"/>
                <a:stretch>
                  <a:fillRect l="-1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51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F513-7323-564F-9B67-E0ECED697A4F}"/>
              </a:ext>
            </a:extLst>
          </p:cNvPr>
          <p:cNvSpPr>
            <a:spLocks noGrp="1"/>
          </p:cNvSpPr>
          <p:nvPr>
            <p:ph type="title"/>
          </p:nvPr>
        </p:nvSpPr>
        <p:spPr/>
        <p:txBody>
          <a:bodyPr/>
          <a:lstStyle/>
          <a:p>
            <a:r>
              <a:rPr lang="en-US" altLang="zh-CN" dirty="0"/>
              <a:t>Contrastive Loss for Binarization</a:t>
            </a:r>
            <a:endParaRPr lang="zh-CN" altLang="en-US" dirty="0"/>
          </a:p>
        </p:txBody>
      </p:sp>
      <p:pic>
        <p:nvPicPr>
          <p:cNvPr id="2052" name="Picture 4">
            <a:extLst>
              <a:ext uri="{FF2B5EF4-FFF2-40B4-BE49-F238E27FC236}">
                <a16:creationId xmlns:a16="http://schemas.microsoft.com/office/drawing/2014/main" id="{660D3658-A07A-E4A1-215D-0CB4E91BC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132" y="1678161"/>
            <a:ext cx="10000450" cy="263683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占位符 9">
            <a:extLst>
              <a:ext uri="{FF2B5EF4-FFF2-40B4-BE49-F238E27FC236}">
                <a16:creationId xmlns:a16="http://schemas.microsoft.com/office/drawing/2014/main" id="{6E607C30-38A6-A6C1-134E-ACBC26290C6E}"/>
              </a:ext>
            </a:extLst>
          </p:cNvPr>
          <p:cNvSpPr>
            <a:spLocks noGrp="1"/>
          </p:cNvSpPr>
          <p:nvPr>
            <p:ph type="body" sz="half" idx="2"/>
          </p:nvPr>
        </p:nvSpPr>
        <p:spPr>
          <a:xfrm>
            <a:off x="1008034" y="4819998"/>
            <a:ext cx="10077548" cy="2406302"/>
          </a:xfrm>
        </p:spPr>
        <p:txBody>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en-US" altLang="zh-CN" sz="2000" dirty="0">
                <a:solidFill>
                  <a:srgbClr val="514843"/>
                </a:solidFill>
                <a:latin typeface="Euphemia"/>
              </a:rPr>
              <a:t>We define the </a:t>
            </a:r>
            <a:r>
              <a:rPr lang="en-US" altLang="zh-CN" sz="2000" dirty="0">
                <a:solidFill>
                  <a:srgbClr val="FF0000"/>
                </a:solidFill>
                <a:latin typeface="Euphemia"/>
              </a:rPr>
              <a:t>contrastive loss function </a:t>
            </a:r>
            <a:r>
              <a:rPr lang="en-US" altLang="zh-CN" sz="2000" dirty="0">
                <a:solidFill>
                  <a:srgbClr val="514843"/>
                </a:solidFill>
                <a:latin typeface="Euphemia"/>
              </a:rPr>
              <a:t>NCE between the k-</a:t>
            </a:r>
            <a:r>
              <a:rPr lang="en-US" altLang="zh-CN" sz="2000" dirty="0" err="1">
                <a:solidFill>
                  <a:srgbClr val="514843"/>
                </a:solidFill>
                <a:latin typeface="Euphemia"/>
              </a:rPr>
              <a:t>th</a:t>
            </a:r>
            <a:r>
              <a:rPr lang="en-US" altLang="zh-CN" sz="2000" dirty="0">
                <a:solidFill>
                  <a:srgbClr val="514843"/>
                </a:solidFill>
                <a:latin typeface="Euphemia"/>
              </a:rPr>
              <a:t> layer’s activations:</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endParaRPr lang="en-US" altLang="zh-CN" sz="2000" dirty="0">
              <a:solidFill>
                <a:srgbClr val="514843"/>
              </a:solidFill>
              <a:latin typeface="Euphemia"/>
            </a:endParaRPr>
          </a:p>
          <a:p>
            <a:pPr marR="0" lvl="0" algn="l" defTabSz="914400" rtl="0" eaLnBrk="1" fontAlgn="auto" latinLnBrk="0" hangingPunct="1">
              <a:lnSpc>
                <a:spcPct val="90000"/>
              </a:lnSpc>
              <a:spcBef>
                <a:spcPts val="1800"/>
              </a:spcBef>
              <a:spcAft>
                <a:spcPts val="0"/>
              </a:spcAft>
              <a:buClrTx/>
              <a:buSzTx/>
              <a:tabLst/>
              <a:defRPr/>
            </a:pPr>
            <a:endParaRPr lang="en-US" altLang="zh-CN" sz="2000" dirty="0">
              <a:solidFill>
                <a:srgbClr val="514843"/>
              </a:solidFill>
              <a:latin typeface="Euphemia"/>
            </a:endParaRPr>
          </a:p>
          <a:p>
            <a:pPr marR="0" lvl="0" algn="ctr" defTabSz="914400" rtl="0" eaLnBrk="1" fontAlgn="auto" latinLnBrk="0" hangingPunct="1">
              <a:lnSpc>
                <a:spcPct val="90000"/>
              </a:lnSpc>
              <a:spcBef>
                <a:spcPts val="1800"/>
              </a:spcBef>
              <a:spcAft>
                <a:spcPts val="0"/>
              </a:spcAft>
              <a:buClrTx/>
              <a:buSzTx/>
              <a:tabLst/>
              <a:defRPr/>
            </a:pPr>
            <a:endParaRPr lang="zh-CN" altLang="en-US" sz="1400" dirty="0"/>
          </a:p>
        </p:txBody>
      </p:sp>
      <p:pic>
        <p:nvPicPr>
          <p:cNvPr id="7" name="Picture 6">
            <a:extLst>
              <a:ext uri="{FF2B5EF4-FFF2-40B4-BE49-F238E27FC236}">
                <a16:creationId xmlns:a16="http://schemas.microsoft.com/office/drawing/2014/main" id="{5BD96E2E-0ABC-EE2C-137F-788F3E5D1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66" y="5285559"/>
            <a:ext cx="9632950" cy="519928"/>
          </a:xfrm>
          <a:prstGeom prst="rect">
            <a:avLst/>
          </a:prstGeom>
        </p:spPr>
      </p:pic>
    </p:spTree>
    <p:extLst>
      <p:ext uri="{BB962C8B-B14F-4D97-AF65-F5344CB8AC3E}">
        <p14:creationId xmlns:p14="http://schemas.microsoft.com/office/powerpoint/2010/main" val="110185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FF893-EAC6-B80A-193E-ACEFA64929C6}"/>
              </a:ext>
            </a:extLst>
          </p:cNvPr>
          <p:cNvSpPr>
            <a:spLocks noGrp="1"/>
          </p:cNvSpPr>
          <p:nvPr>
            <p:ph type="title"/>
          </p:nvPr>
        </p:nvSpPr>
        <p:spPr/>
        <p:txBody>
          <a:bodyPr/>
          <a:lstStyle/>
          <a:p>
            <a:r>
              <a:rPr lang="en-US" altLang="zh-CN" dirty="0"/>
              <a:t>Critic Function for Binary Activations</a:t>
            </a:r>
            <a:endParaRPr lang="zh-CN" altLang="en-US" dirty="0"/>
          </a:p>
        </p:txBody>
      </p:sp>
      <p:sp>
        <p:nvSpPr>
          <p:cNvPr id="3" name="Text Placeholder 2">
            <a:extLst>
              <a:ext uri="{FF2B5EF4-FFF2-40B4-BE49-F238E27FC236}">
                <a16:creationId xmlns:a16="http://schemas.microsoft.com/office/drawing/2014/main" id="{73BCB6F9-FE6A-AE04-AB66-CACAC3794F72}"/>
              </a:ext>
            </a:extLst>
          </p:cNvPr>
          <p:cNvSpPr>
            <a:spLocks noGrp="1"/>
          </p:cNvSpPr>
          <p:nvPr>
            <p:ph type="body" sz="half" idx="2"/>
          </p:nvPr>
        </p:nvSpPr>
        <p:spPr>
          <a:xfrm>
            <a:off x="1104900" y="1600200"/>
            <a:ext cx="4254500" cy="4572000"/>
          </a:xfrm>
        </p:spPr>
        <p:txBody>
          <a:bodyPr/>
          <a:lstStyle/>
          <a:p>
            <a:pPr marL="285750" indent="-285750">
              <a:buFont typeface="Arial" panose="020B0604020202020204" pitchFamily="34" charset="0"/>
              <a:buChar char="•"/>
            </a:pPr>
            <a:r>
              <a:rPr lang="en-US" altLang="zh-CN" dirty="0"/>
              <a:t>Working mechanism of CMIM from a perspective of </a:t>
            </a:r>
            <a:r>
              <a:rPr lang="en-US" altLang="zh-CN" dirty="0">
                <a:solidFill>
                  <a:srgbClr val="FF0000"/>
                </a:solidFill>
              </a:rPr>
              <a:t>activation flip</a:t>
            </a:r>
            <a:r>
              <a:rPr lang="en-US" altLang="zh-CN" dirty="0"/>
              <a:t>.</a:t>
            </a:r>
          </a:p>
          <a:p>
            <a:pPr marL="285750" indent="-285750">
              <a:buFont typeface="Arial" panose="020B0604020202020204" pitchFamily="34" charset="0"/>
              <a:buChar char="•"/>
            </a:pPr>
            <a:r>
              <a:rPr lang="en-US" altLang="zh-CN" dirty="0"/>
              <a:t>Turn the + activation into -, binary activation in the critic can </a:t>
            </a:r>
            <a:r>
              <a:rPr lang="en-US" altLang="zh-CN" dirty="0">
                <a:solidFill>
                  <a:srgbClr val="FF0000"/>
                </a:solidFill>
              </a:rPr>
              <a:t>pull the activations in positive pair close </a:t>
            </a:r>
            <a:r>
              <a:rPr lang="en-US" altLang="zh-CN" dirty="0"/>
              <a:t>and push the ones in the negative pair away via inner product.</a:t>
            </a:r>
            <a:endParaRPr lang="zh-CN" altLang="en-US" dirty="0"/>
          </a:p>
        </p:txBody>
      </p:sp>
      <p:sp>
        <p:nvSpPr>
          <p:cNvPr id="4" name="Content Placeholder 3">
            <a:extLst>
              <a:ext uri="{FF2B5EF4-FFF2-40B4-BE49-F238E27FC236}">
                <a16:creationId xmlns:a16="http://schemas.microsoft.com/office/drawing/2014/main" id="{4B64E92F-F10E-DA28-4804-02CA4544EB7F}"/>
              </a:ext>
            </a:extLst>
          </p:cNvPr>
          <p:cNvSpPr>
            <a:spLocks noGrp="1"/>
          </p:cNvSpPr>
          <p:nvPr>
            <p:ph idx="1"/>
          </p:nvPr>
        </p:nvSpPr>
        <p:spPr>
          <a:xfrm>
            <a:off x="5775198" y="1600200"/>
            <a:ext cx="6550152" cy="4572001"/>
          </a:xfrm>
        </p:spPr>
        <p:txBody>
          <a:bodyPr/>
          <a:lstStyle/>
          <a:p>
            <a:r>
              <a:rPr lang="en-US" altLang="zh-CN" dirty="0"/>
              <a:t>Citric Function:</a:t>
            </a:r>
          </a:p>
          <a:p>
            <a:pPr marL="0" indent="0">
              <a:buNone/>
            </a:pPr>
            <a:r>
              <a:rPr lang="en-US" altLang="zh-CN" dirty="0"/>
              <a:t>	</a:t>
            </a:r>
            <a:endParaRPr lang="zh-CN" altLang="en-US" dirty="0"/>
          </a:p>
        </p:txBody>
      </p:sp>
      <p:pic>
        <p:nvPicPr>
          <p:cNvPr id="8" name="Picture 7" descr="A picture containing text, night sky&#10;&#10;Description automatically generated">
            <a:extLst>
              <a:ext uri="{FF2B5EF4-FFF2-40B4-BE49-F238E27FC236}">
                <a16:creationId xmlns:a16="http://schemas.microsoft.com/office/drawing/2014/main" id="{4421A230-A4AB-B2A8-511A-7CF35FA6C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367" y="2197100"/>
            <a:ext cx="4748213" cy="694568"/>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93DC9A6C-8378-B74D-B96A-AEEF8EA19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367" y="3488569"/>
            <a:ext cx="4315683" cy="705098"/>
          </a:xfrm>
          <a:prstGeom prst="rect">
            <a:avLst/>
          </a:prstGeom>
        </p:spPr>
      </p:pic>
      <p:pic>
        <p:nvPicPr>
          <p:cNvPr id="12" name="Picture 11">
            <a:extLst>
              <a:ext uri="{FF2B5EF4-FFF2-40B4-BE49-F238E27FC236}">
                <a16:creationId xmlns:a16="http://schemas.microsoft.com/office/drawing/2014/main" id="{6E79B4F6-C928-9EEE-8932-03D629195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367" y="4482467"/>
            <a:ext cx="5762353" cy="705098"/>
          </a:xfrm>
          <a:prstGeom prst="rect">
            <a:avLst/>
          </a:prstGeom>
        </p:spPr>
      </p:pic>
      <p:sp>
        <p:nvSpPr>
          <p:cNvPr id="13" name="Content Placeholder 3">
            <a:extLst>
              <a:ext uri="{FF2B5EF4-FFF2-40B4-BE49-F238E27FC236}">
                <a16:creationId xmlns:a16="http://schemas.microsoft.com/office/drawing/2014/main" id="{0701E649-4A37-17F1-17D8-9A51FB13C6BA}"/>
              </a:ext>
            </a:extLst>
          </p:cNvPr>
          <p:cNvSpPr txBox="1">
            <a:spLocks/>
          </p:cNvSpPr>
          <p:nvPr/>
        </p:nvSpPr>
        <p:spPr>
          <a:xfrm>
            <a:off x="5775198" y="1600199"/>
            <a:ext cx="6550152" cy="4572001"/>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altLang="zh-CN" dirty="0"/>
              <a:t>Citric Function:</a:t>
            </a:r>
          </a:p>
          <a:p>
            <a:pPr marL="0" indent="0">
              <a:buFont typeface="Wingdings" panose="05000000000000000000" pitchFamily="2" charset="2"/>
              <a:buNone/>
            </a:pPr>
            <a:r>
              <a:rPr lang="en-US" altLang="zh-CN" dirty="0"/>
              <a:t>	</a:t>
            </a:r>
            <a:endParaRPr lang="zh-CN" altLang="en-US" dirty="0"/>
          </a:p>
        </p:txBody>
      </p:sp>
      <p:pic>
        <p:nvPicPr>
          <p:cNvPr id="14" name="Picture 13" descr="A picture containing text, night sky&#10;&#10;Description automatically generated">
            <a:extLst>
              <a:ext uri="{FF2B5EF4-FFF2-40B4-BE49-F238E27FC236}">
                <a16:creationId xmlns:a16="http://schemas.microsoft.com/office/drawing/2014/main" id="{B8C3576A-9C4E-AA28-3C15-A54F4D1BF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367" y="2197099"/>
            <a:ext cx="4748213" cy="694568"/>
          </a:xfrm>
          <a:prstGeom prst="rect">
            <a:avLst/>
          </a:prstGeom>
        </p:spPr>
      </p:pic>
    </p:spTree>
    <p:extLst>
      <p:ext uri="{BB962C8B-B14F-4D97-AF65-F5344CB8AC3E}">
        <p14:creationId xmlns:p14="http://schemas.microsoft.com/office/powerpoint/2010/main" val="354528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401C-4986-0F57-2FF2-6B8D253D6B31}"/>
              </a:ext>
            </a:extLst>
          </p:cNvPr>
          <p:cNvSpPr>
            <a:spLocks noGrp="1"/>
          </p:cNvSpPr>
          <p:nvPr>
            <p:ph type="title"/>
          </p:nvPr>
        </p:nvSpPr>
        <p:spPr/>
        <p:txBody>
          <a:bodyPr/>
          <a:lstStyle/>
          <a:p>
            <a:r>
              <a:rPr lang="en-US" altLang="zh-CN" dirty="0"/>
              <a:t>Experimental Results</a:t>
            </a:r>
            <a:endParaRPr lang="zh-CN" altLang="en-US" dirty="0"/>
          </a:p>
        </p:txBody>
      </p:sp>
      <p:pic>
        <p:nvPicPr>
          <p:cNvPr id="5" name="图片 12" descr="图表, 散点图&#10;&#10;描述已自动生成">
            <a:extLst>
              <a:ext uri="{FF2B5EF4-FFF2-40B4-BE49-F238E27FC236}">
                <a16:creationId xmlns:a16="http://schemas.microsoft.com/office/drawing/2014/main" id="{582783C3-2DE7-841B-FA8C-42A3BCEC36A7}"/>
              </a:ext>
            </a:extLst>
          </p:cNvPr>
          <p:cNvPicPr>
            <a:picLocks noChangeAspect="1"/>
          </p:cNvPicPr>
          <p:nvPr/>
        </p:nvPicPr>
        <p:blipFill rotWithShape="1">
          <a:blip r:embed="rId2">
            <a:extLst>
              <a:ext uri="{28A0092B-C50C-407E-A947-70E740481C1C}">
                <a14:useLocalDpi xmlns:a14="http://schemas.microsoft.com/office/drawing/2010/main" val="0"/>
              </a:ext>
            </a:extLst>
          </a:blip>
          <a:srcRect l="3555" r="48805"/>
          <a:stretch/>
        </p:blipFill>
        <p:spPr>
          <a:xfrm>
            <a:off x="4131542" y="1671144"/>
            <a:ext cx="3639072" cy="2156326"/>
          </a:xfrm>
          <a:prstGeom prst="rect">
            <a:avLst/>
          </a:prstGeom>
        </p:spPr>
      </p:pic>
      <p:pic>
        <p:nvPicPr>
          <p:cNvPr id="6" name="图片 16" descr="图表, 散点图&#10;&#10;描述已自动生成">
            <a:extLst>
              <a:ext uri="{FF2B5EF4-FFF2-40B4-BE49-F238E27FC236}">
                <a16:creationId xmlns:a16="http://schemas.microsoft.com/office/drawing/2014/main" id="{6975F01B-E0B9-E548-1B92-EC786FD60783}"/>
              </a:ext>
            </a:extLst>
          </p:cNvPr>
          <p:cNvPicPr>
            <a:picLocks noChangeAspect="1"/>
          </p:cNvPicPr>
          <p:nvPr/>
        </p:nvPicPr>
        <p:blipFill rotWithShape="1">
          <a:blip r:embed="rId2">
            <a:extLst>
              <a:ext uri="{28A0092B-C50C-407E-A947-70E740481C1C}">
                <a14:useLocalDpi xmlns:a14="http://schemas.microsoft.com/office/drawing/2010/main" val="0"/>
              </a:ext>
            </a:extLst>
          </a:blip>
          <a:srcRect l="51634" r="1860"/>
          <a:stretch/>
        </p:blipFill>
        <p:spPr>
          <a:xfrm>
            <a:off x="4218186" y="3905976"/>
            <a:ext cx="3552428" cy="2156326"/>
          </a:xfrm>
          <a:prstGeom prst="rect">
            <a:avLst/>
          </a:prstGeom>
        </p:spPr>
      </p:pic>
      <p:grpSp>
        <p:nvGrpSpPr>
          <p:cNvPr id="7" name="组合 2">
            <a:extLst>
              <a:ext uri="{FF2B5EF4-FFF2-40B4-BE49-F238E27FC236}">
                <a16:creationId xmlns:a16="http://schemas.microsoft.com/office/drawing/2014/main" id="{83B283D3-40D0-6DCD-6ACC-558CEB88D3A5}"/>
              </a:ext>
            </a:extLst>
          </p:cNvPr>
          <p:cNvGrpSpPr/>
          <p:nvPr/>
        </p:nvGrpSpPr>
        <p:grpSpPr>
          <a:xfrm>
            <a:off x="8016584" y="1467426"/>
            <a:ext cx="3417622" cy="4725702"/>
            <a:chOff x="7577094" y="1614298"/>
            <a:chExt cx="3417622" cy="4725702"/>
          </a:xfrm>
        </p:grpSpPr>
        <p:pic>
          <p:nvPicPr>
            <p:cNvPr id="8" name="图片 14" descr="表格&#10;&#10;描述已自动生成">
              <a:extLst>
                <a:ext uri="{FF2B5EF4-FFF2-40B4-BE49-F238E27FC236}">
                  <a16:creationId xmlns:a16="http://schemas.microsoft.com/office/drawing/2014/main" id="{8670C1DE-A3CF-2974-FE5F-030CAE7A0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094" y="1614298"/>
              <a:ext cx="3417622" cy="4725702"/>
            </a:xfrm>
            <a:prstGeom prst="rect">
              <a:avLst/>
            </a:prstGeom>
          </p:spPr>
        </p:pic>
        <p:sp>
          <p:nvSpPr>
            <p:cNvPr id="9" name="矩形 10">
              <a:extLst>
                <a:ext uri="{FF2B5EF4-FFF2-40B4-BE49-F238E27FC236}">
                  <a16:creationId xmlns:a16="http://schemas.microsoft.com/office/drawing/2014/main" id="{ECD7A69B-A4A5-345C-C592-CC04D897FA29}"/>
                </a:ext>
              </a:extLst>
            </p:cNvPr>
            <p:cNvSpPr/>
            <p:nvPr/>
          </p:nvSpPr>
          <p:spPr>
            <a:xfrm>
              <a:off x="9868417" y="3935921"/>
              <a:ext cx="845128" cy="5679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11">
              <a:extLst>
                <a:ext uri="{FF2B5EF4-FFF2-40B4-BE49-F238E27FC236}">
                  <a16:creationId xmlns:a16="http://schemas.microsoft.com/office/drawing/2014/main" id="{6C61DCF2-6324-F078-692C-DB8643F87F4C}"/>
                </a:ext>
              </a:extLst>
            </p:cNvPr>
            <p:cNvSpPr/>
            <p:nvPr/>
          </p:nvSpPr>
          <p:spPr>
            <a:xfrm>
              <a:off x="9868417" y="2862471"/>
              <a:ext cx="845128" cy="5665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7">
              <a:extLst>
                <a:ext uri="{FF2B5EF4-FFF2-40B4-BE49-F238E27FC236}">
                  <a16:creationId xmlns:a16="http://schemas.microsoft.com/office/drawing/2014/main" id="{3FE7B50C-3490-FD2E-C74A-6113B09B7F3F}"/>
                </a:ext>
              </a:extLst>
            </p:cNvPr>
            <p:cNvSpPr/>
            <p:nvPr/>
          </p:nvSpPr>
          <p:spPr>
            <a:xfrm>
              <a:off x="9917448" y="5579203"/>
              <a:ext cx="845128" cy="5679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文本占位符 9">
            <a:extLst>
              <a:ext uri="{FF2B5EF4-FFF2-40B4-BE49-F238E27FC236}">
                <a16:creationId xmlns:a16="http://schemas.microsoft.com/office/drawing/2014/main" id="{46A1F118-E6FF-0839-5D6B-E7F14DC20018}"/>
              </a:ext>
            </a:extLst>
          </p:cNvPr>
          <p:cNvSpPr>
            <a:spLocks noGrp="1"/>
          </p:cNvSpPr>
          <p:nvPr>
            <p:ph type="body" sz="half" idx="2"/>
          </p:nvPr>
        </p:nvSpPr>
        <p:spPr>
          <a:xfrm>
            <a:off x="835765" y="1671144"/>
            <a:ext cx="2858828" cy="4464050"/>
          </a:xfrm>
        </p:spPr>
        <p:txBody>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kumimoji="0" lang="en-US" altLang="zh-CN" sz="2000" b="0" i="0" u="none" strike="noStrike" kern="1200" cap="none" spc="0" normalizeH="0" baseline="0" noProof="0" dirty="0">
                <a:ln>
                  <a:noFill/>
                </a:ln>
                <a:solidFill>
                  <a:srgbClr val="514843"/>
                </a:solidFill>
                <a:effectLst/>
                <a:uLnTx/>
                <a:uFillTx/>
                <a:latin typeface="Euphemia"/>
                <a:ea typeface="+mn-ea"/>
                <a:cs typeface="+mn-cs"/>
              </a:rPr>
              <a:t>Our method can endow BNN more </a:t>
            </a:r>
            <a:r>
              <a:rPr kumimoji="0" lang="en-US" altLang="zh-CN" sz="2000" b="0" i="0" u="none" strike="noStrike" kern="1200" cap="none" spc="0" normalizeH="0" baseline="0" noProof="0" dirty="0">
                <a:ln>
                  <a:noFill/>
                </a:ln>
                <a:solidFill>
                  <a:srgbClr val="FF0000"/>
                </a:solidFill>
                <a:effectLst/>
                <a:uLnTx/>
                <a:uFillTx/>
                <a:latin typeface="Euphemia"/>
                <a:ea typeface="+mn-ea"/>
                <a:cs typeface="+mn-cs"/>
              </a:rPr>
              <a:t>representative</a:t>
            </a:r>
            <a:r>
              <a:rPr kumimoji="0" lang="en-US" altLang="zh-CN" sz="2000" b="0" i="0" u="none" strike="noStrike" kern="1200" cap="none" spc="0" normalizeH="0" baseline="0" noProof="0" dirty="0">
                <a:ln>
                  <a:noFill/>
                </a:ln>
                <a:solidFill>
                  <a:srgbClr val="514843"/>
                </a:solidFill>
                <a:effectLst/>
                <a:uLnTx/>
                <a:uFillTx/>
                <a:latin typeface="Euphemia"/>
                <a:ea typeface="+mn-ea"/>
                <a:cs typeface="+mn-cs"/>
              </a:rPr>
              <a:t> ability.</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en-US" altLang="zh-CN" sz="2000" dirty="0">
                <a:solidFill>
                  <a:srgbClr val="514843"/>
                </a:solidFill>
                <a:latin typeface="Euphemia"/>
              </a:rPr>
              <a:t>Improve BNN </a:t>
            </a:r>
            <a:r>
              <a:rPr lang="en-US" altLang="zh-CN" sz="2000" dirty="0" err="1">
                <a:solidFill>
                  <a:srgbClr val="514843"/>
                </a:solidFill>
                <a:latin typeface="Euphemia"/>
              </a:rPr>
              <a:t>SoTA</a:t>
            </a:r>
            <a:r>
              <a:rPr lang="en-US" altLang="zh-CN" sz="2000" dirty="0">
                <a:solidFill>
                  <a:srgbClr val="514843"/>
                </a:solidFill>
                <a:latin typeface="Euphemia"/>
              </a:rPr>
              <a:t> by </a:t>
            </a:r>
            <a:r>
              <a:rPr lang="en-US" altLang="zh-CN" sz="2000" dirty="0">
                <a:solidFill>
                  <a:srgbClr val="FF0000"/>
                </a:solidFill>
                <a:latin typeface="Euphemia"/>
              </a:rPr>
              <a:t>3%.</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en-US" altLang="zh-CN" sz="2000" dirty="0">
                <a:solidFill>
                  <a:srgbClr val="514843"/>
                </a:solidFill>
                <a:latin typeface="Euphemia"/>
              </a:rPr>
              <a:t>Plug-and-play in </a:t>
            </a:r>
            <a:r>
              <a:rPr lang="en-US" altLang="zh-CN" sz="2000" dirty="0">
                <a:solidFill>
                  <a:srgbClr val="FF0000"/>
                </a:solidFill>
                <a:latin typeface="Euphemia"/>
              </a:rPr>
              <a:t>different architectures</a:t>
            </a:r>
            <a:r>
              <a:rPr lang="en-US" altLang="zh-CN" sz="2000" dirty="0">
                <a:solidFill>
                  <a:srgbClr val="514843"/>
                </a:solidFill>
                <a:latin typeface="Euphemia"/>
              </a:rPr>
              <a:t>.</a:t>
            </a:r>
            <a:endParaRPr kumimoji="0" lang="en-US" altLang="zh-CN" sz="2000" b="0" i="0" u="none" strike="noStrike" kern="1200" cap="none" spc="0" normalizeH="0" baseline="0" noProof="0" dirty="0">
              <a:ln>
                <a:noFill/>
              </a:ln>
              <a:solidFill>
                <a:srgbClr val="514843"/>
              </a:solidFill>
              <a:effectLst/>
              <a:uLnTx/>
              <a:uFillTx/>
              <a:latin typeface="Euphemia"/>
              <a:ea typeface="+mn-ea"/>
              <a:cs typeface="+mn-cs"/>
            </a:endParaRPr>
          </a:p>
        </p:txBody>
      </p:sp>
    </p:spTree>
    <p:extLst>
      <p:ext uri="{BB962C8B-B14F-4D97-AF65-F5344CB8AC3E}">
        <p14:creationId xmlns:p14="http://schemas.microsoft.com/office/powerpoint/2010/main" val="391403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5A7B6-B5F4-7CA9-2CC5-353394E208D2}"/>
              </a:ext>
            </a:extLst>
          </p:cNvPr>
          <p:cNvSpPr>
            <a:spLocks noGrp="1"/>
          </p:cNvSpPr>
          <p:nvPr>
            <p:ph type="title"/>
          </p:nvPr>
        </p:nvSpPr>
        <p:spPr/>
        <p:txBody>
          <a:bodyPr>
            <a:normAutofit/>
          </a:bodyPr>
          <a:lstStyle/>
          <a:p>
            <a:r>
              <a:rPr lang="fr-FR" altLang="zh-CN" dirty="0"/>
              <a:t>Post-training </a:t>
            </a:r>
            <a:r>
              <a:rPr lang="fr-FR" altLang="zh-CN" dirty="0" err="1"/>
              <a:t>Quantization</a:t>
            </a:r>
            <a:r>
              <a:rPr lang="fr-FR" altLang="zh-CN" dirty="0"/>
              <a:t> </a:t>
            </a:r>
            <a:br>
              <a:rPr lang="fr-FR" altLang="zh-CN" dirty="0"/>
            </a:br>
            <a:r>
              <a:rPr lang="fr-FR" altLang="zh-CN" dirty="0"/>
              <a:t>on Diffusion </a:t>
            </a:r>
            <a:r>
              <a:rPr lang="fr-FR" altLang="zh-CN" dirty="0" err="1"/>
              <a:t>Models</a:t>
            </a:r>
            <a:endParaRPr lang="en-US" altLang="zh-CN" dirty="0"/>
          </a:p>
        </p:txBody>
      </p:sp>
      <p:sp>
        <p:nvSpPr>
          <p:cNvPr id="2" name="TextBox 1">
            <a:extLst>
              <a:ext uri="{FF2B5EF4-FFF2-40B4-BE49-F238E27FC236}">
                <a16:creationId xmlns:a16="http://schemas.microsoft.com/office/drawing/2014/main" id="{C8413EBC-BAAD-CD02-3A30-BAC5B94AC569}"/>
              </a:ext>
            </a:extLst>
          </p:cNvPr>
          <p:cNvSpPr txBox="1"/>
          <p:nvPr/>
        </p:nvSpPr>
        <p:spPr>
          <a:xfrm>
            <a:off x="1237093" y="5938052"/>
            <a:ext cx="9164207" cy="584775"/>
          </a:xfrm>
          <a:prstGeom prst="rect">
            <a:avLst/>
          </a:prstGeom>
          <a:noFill/>
        </p:spPr>
        <p:txBody>
          <a:bodyPr wrap="square">
            <a:spAutoFit/>
          </a:bodyPr>
          <a:lstStyle/>
          <a:p>
            <a:pPr algn="l"/>
            <a:r>
              <a:rPr lang="en-US" altLang="zh-CN" sz="1600" dirty="0" err="1">
                <a:solidFill>
                  <a:srgbClr val="222222"/>
                </a:solidFill>
                <a:latin typeface="Raleway" pitchFamily="2" charset="77"/>
              </a:rPr>
              <a:t>Yuzhang</a:t>
            </a:r>
            <a:r>
              <a:rPr lang="en-US" altLang="zh-CN" sz="1600" dirty="0">
                <a:solidFill>
                  <a:srgbClr val="222222"/>
                </a:solidFill>
                <a:latin typeface="Raleway" pitchFamily="2" charset="77"/>
              </a:rPr>
              <a:t> Shang, </a:t>
            </a:r>
            <a:r>
              <a:rPr lang="en-US" altLang="zh-CN" sz="1600" dirty="0" err="1">
                <a:solidFill>
                  <a:srgbClr val="222222"/>
                </a:solidFill>
                <a:latin typeface="Raleway" pitchFamily="2" charset="77"/>
              </a:rPr>
              <a:t>Zhihang</a:t>
            </a:r>
            <a:r>
              <a:rPr lang="en-US" altLang="zh-CN" sz="1600" dirty="0">
                <a:solidFill>
                  <a:srgbClr val="222222"/>
                </a:solidFill>
                <a:latin typeface="Raleway" pitchFamily="2" charset="77"/>
              </a:rPr>
              <a:t> Yuan, Bin </a:t>
            </a:r>
            <a:r>
              <a:rPr lang="en-US" altLang="zh-CN" sz="1600" dirty="0" err="1">
                <a:solidFill>
                  <a:srgbClr val="222222"/>
                </a:solidFill>
                <a:latin typeface="Raleway" pitchFamily="2" charset="77"/>
              </a:rPr>
              <a:t>Xie</a:t>
            </a:r>
            <a:r>
              <a:rPr lang="en-US" altLang="zh-CN" sz="1600" dirty="0">
                <a:solidFill>
                  <a:srgbClr val="222222"/>
                </a:solidFill>
                <a:latin typeface="Raleway" pitchFamily="2" charset="77"/>
              </a:rPr>
              <a:t>, </a:t>
            </a:r>
            <a:r>
              <a:rPr lang="en-US" altLang="zh-CN" sz="1600" dirty="0" err="1">
                <a:solidFill>
                  <a:srgbClr val="222222"/>
                </a:solidFill>
                <a:latin typeface="Raleway" pitchFamily="2" charset="77"/>
              </a:rPr>
              <a:t>Bingzhe</a:t>
            </a:r>
            <a:r>
              <a:rPr lang="en-US" altLang="zh-CN" sz="1600" dirty="0">
                <a:solidFill>
                  <a:srgbClr val="222222"/>
                </a:solidFill>
                <a:latin typeface="Raleway" pitchFamily="2" charset="77"/>
              </a:rPr>
              <a:t> Wu, Yan Yan</a:t>
            </a:r>
            <a:r>
              <a:rPr lang="en-US" sz="1600" b="0" u="none" strike="noStrike" dirty="0">
                <a:solidFill>
                  <a:srgbClr val="222222"/>
                </a:solidFill>
                <a:effectLst/>
                <a:latin typeface="Raleway" pitchFamily="2" charset="77"/>
              </a:rPr>
              <a:t>; </a:t>
            </a:r>
            <a:r>
              <a:rPr lang="en-US" sz="1600" b="0" i="1" u="none" strike="noStrike" dirty="0">
                <a:solidFill>
                  <a:srgbClr val="222222"/>
                </a:solidFill>
                <a:effectLst/>
                <a:latin typeface="Raleway" pitchFamily="2" charset="77"/>
              </a:rPr>
              <a:t>IEEE Conference on Computer Vision and Pattern Recognition (CVPR), 2023</a:t>
            </a:r>
            <a:endParaRPr lang="en-US" sz="1600" b="0" i="0" u="none" strike="noStrike" dirty="0">
              <a:solidFill>
                <a:srgbClr val="222222"/>
              </a:solidFill>
              <a:effectLst/>
              <a:latin typeface="Raleway" pitchFamily="2" charset="77"/>
            </a:endParaRPr>
          </a:p>
        </p:txBody>
      </p:sp>
    </p:spTree>
    <p:extLst>
      <p:ext uri="{BB962C8B-B14F-4D97-AF65-F5344CB8AC3E}">
        <p14:creationId xmlns:p14="http://schemas.microsoft.com/office/powerpoint/2010/main" val="226978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89AC9-14E6-583A-C84B-3FB061C16A75}"/>
              </a:ext>
            </a:extLst>
          </p:cNvPr>
          <p:cNvSpPr>
            <a:spLocks noGrp="1"/>
          </p:cNvSpPr>
          <p:nvPr>
            <p:ph type="title"/>
          </p:nvPr>
        </p:nvSpPr>
        <p:spPr/>
        <p:txBody>
          <a:bodyPr/>
          <a:lstStyle/>
          <a:p>
            <a:r>
              <a:rPr lang="en-US" altLang="zh-CN" dirty="0"/>
              <a:t>Background: DALL·E 2</a:t>
            </a:r>
            <a:endParaRPr lang="zh-CN" altLang="en-US" dirty="0"/>
          </a:p>
        </p:txBody>
      </p:sp>
      <p:sp>
        <p:nvSpPr>
          <p:cNvPr id="52" name="Text Placeholder 51">
            <a:extLst>
              <a:ext uri="{FF2B5EF4-FFF2-40B4-BE49-F238E27FC236}">
                <a16:creationId xmlns:a16="http://schemas.microsoft.com/office/drawing/2014/main" id="{0CE9663A-B34E-10C5-E110-0C0DD84796B8}"/>
              </a:ext>
            </a:extLst>
          </p:cNvPr>
          <p:cNvSpPr>
            <a:spLocks noGrp="1"/>
          </p:cNvSpPr>
          <p:nvPr>
            <p:ph type="body" sz="half" idx="2"/>
          </p:nvPr>
        </p:nvSpPr>
        <p:spPr>
          <a:xfrm>
            <a:off x="1104900" y="1489366"/>
            <a:ext cx="8796482" cy="330200"/>
          </a:xfrm>
        </p:spPr>
        <p:txBody>
          <a:bodyPr>
            <a:normAutofit lnSpcReduction="10000"/>
          </a:bodyPr>
          <a:lstStyle/>
          <a:p>
            <a:r>
              <a:rPr lang="en-US" dirty="0"/>
              <a:t>Input: An astronaut riding a horse in photorealistic style.</a:t>
            </a:r>
          </a:p>
        </p:txBody>
      </p:sp>
      <p:pic>
        <p:nvPicPr>
          <p:cNvPr id="1026" name="Picture 2" descr="DALL·E 2 generation for “An astronaut riding a horse in outer space in a photorealistic style”">
            <a:extLst>
              <a:ext uri="{FF2B5EF4-FFF2-40B4-BE49-F238E27FC236}">
                <a16:creationId xmlns:a16="http://schemas.microsoft.com/office/drawing/2014/main" id="{A435042F-2466-4AB7-63AA-070150B3A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183" y="2013525"/>
            <a:ext cx="4320309" cy="43203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LL·E 2 generation for “An astronaut riding a horse in outer space in a photorealistic style”">
            <a:extLst>
              <a:ext uri="{FF2B5EF4-FFF2-40B4-BE49-F238E27FC236}">
                <a16:creationId xmlns:a16="http://schemas.microsoft.com/office/drawing/2014/main" id="{98B22C23-4EFF-1C24-7FEF-8A80CF6DF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8511" y="2013526"/>
            <a:ext cx="4320308" cy="432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12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89AC9-14E6-583A-C84B-3FB061C16A75}"/>
              </a:ext>
            </a:extLst>
          </p:cNvPr>
          <p:cNvSpPr>
            <a:spLocks noGrp="1"/>
          </p:cNvSpPr>
          <p:nvPr>
            <p:ph type="title"/>
          </p:nvPr>
        </p:nvSpPr>
        <p:spPr/>
        <p:txBody>
          <a:bodyPr/>
          <a:lstStyle/>
          <a:p>
            <a:r>
              <a:rPr lang="en-US" altLang="zh-CN" dirty="0"/>
              <a:t>Background: Diffusion Models</a:t>
            </a:r>
            <a:endParaRPr lang="zh-CN" altLang="en-US" dirty="0"/>
          </a:p>
        </p:txBody>
      </p:sp>
      <p:sp>
        <p:nvSpPr>
          <p:cNvPr id="6" name="Text Placeholder 5">
            <a:extLst>
              <a:ext uri="{FF2B5EF4-FFF2-40B4-BE49-F238E27FC236}">
                <a16:creationId xmlns:a16="http://schemas.microsoft.com/office/drawing/2014/main" id="{18C162B3-CB86-B366-B27B-683F624C3B6E}"/>
              </a:ext>
            </a:extLst>
          </p:cNvPr>
          <p:cNvSpPr>
            <a:spLocks noGrp="1"/>
          </p:cNvSpPr>
          <p:nvPr>
            <p:ph type="body" sz="half" idx="2"/>
          </p:nvPr>
        </p:nvSpPr>
        <p:spPr>
          <a:xfrm>
            <a:off x="1066800" y="5172731"/>
            <a:ext cx="10058400" cy="1296916"/>
          </a:xfrm>
        </p:spPr>
        <p:txBody>
          <a:bodyPr/>
          <a:lstStyle/>
          <a:p>
            <a:pPr marL="285750" indent="-285750">
              <a:buFont typeface="Arial" panose="020B0604020202020204" pitchFamily="34" charset="0"/>
              <a:buChar char="•"/>
            </a:pP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The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goal</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 of diffusion models is to learn the latent structure of a dataset by modeling the way in which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data points diffuse through the latent space</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a:t>
            </a:r>
          </a:p>
          <a:p>
            <a:pPr marL="285750" indent="-285750">
              <a:buFont typeface="Arial" panose="020B0604020202020204" pitchFamily="34" charset="0"/>
              <a:buChar char="•"/>
            </a:pP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A neural network is trained to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denoise images</a:t>
            </a:r>
            <a:r>
              <a:rPr kumimoji="0" lang="en-US" altLang="zh-CN" sz="1800" b="0" i="0" u="none" strike="noStrike" kern="1200" cap="none" spc="0" normalizeH="0" baseline="0" noProof="0" dirty="0">
                <a:ln>
                  <a:noFill/>
                </a:ln>
                <a:solidFill>
                  <a:srgbClr val="514843"/>
                </a:solidFill>
                <a:effectLst/>
                <a:uLnTx/>
                <a:uFillTx/>
                <a:latin typeface="Euphemia"/>
                <a:ea typeface="+mn-ea"/>
                <a:cs typeface="+mn-cs"/>
              </a:rPr>
              <a:t> blurred with Gaussian noise by learning to </a:t>
            </a:r>
            <a:r>
              <a:rPr kumimoji="0" lang="en-US" altLang="zh-CN" sz="1800" b="0" i="0" u="none" strike="noStrike" kern="1200" cap="none" spc="0" normalizeH="0" baseline="0" noProof="0" dirty="0">
                <a:ln>
                  <a:noFill/>
                </a:ln>
                <a:solidFill>
                  <a:srgbClr val="FF0000"/>
                </a:solidFill>
                <a:effectLst/>
                <a:uLnTx/>
                <a:uFillTx/>
                <a:latin typeface="Euphemia"/>
                <a:ea typeface="+mn-ea"/>
                <a:cs typeface="+mn-cs"/>
              </a:rPr>
              <a:t>reverse the diffusion process.</a:t>
            </a:r>
          </a:p>
          <a:p>
            <a:endParaRPr lang="zh-CN" altLang="en-US" dirty="0"/>
          </a:p>
        </p:txBody>
      </p:sp>
      <p:grpSp>
        <p:nvGrpSpPr>
          <p:cNvPr id="2" name="Group 1">
            <a:extLst>
              <a:ext uri="{FF2B5EF4-FFF2-40B4-BE49-F238E27FC236}">
                <a16:creationId xmlns:a16="http://schemas.microsoft.com/office/drawing/2014/main" id="{74D1399C-333C-2566-A0F0-B84ADDA20EF7}"/>
              </a:ext>
            </a:extLst>
          </p:cNvPr>
          <p:cNvGrpSpPr/>
          <p:nvPr/>
        </p:nvGrpSpPr>
        <p:grpSpPr>
          <a:xfrm>
            <a:off x="2313213" y="1434369"/>
            <a:ext cx="7993824" cy="3547451"/>
            <a:chOff x="110134" y="1608105"/>
            <a:chExt cx="7993824" cy="3547451"/>
          </a:xfrm>
        </p:grpSpPr>
        <mc:AlternateContent xmlns:mc="http://schemas.openxmlformats.org/markup-compatibility/2006" xmlns:a14="http://schemas.microsoft.com/office/drawing/2010/main">
          <mc:Choice Requires="a14">
            <p:sp>
              <p:nvSpPr>
                <p:cNvPr id="5" name="文本框 39">
                  <a:extLst>
                    <a:ext uri="{FF2B5EF4-FFF2-40B4-BE49-F238E27FC236}">
                      <a16:creationId xmlns:a16="http://schemas.microsoft.com/office/drawing/2014/main" id="{1E690546-F7D0-ED30-F262-D1FFEB2427F1}"/>
                    </a:ext>
                  </a:extLst>
                </p:cNvPr>
                <p:cNvSpPr txBox="1"/>
                <p:nvPr/>
              </p:nvSpPr>
              <p:spPr>
                <a:xfrm>
                  <a:off x="2796367" y="2230504"/>
                  <a:ext cx="266539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𝒒</m:t>
                            </m:r>
                            <m:r>
                              <a:rPr lang="en-US" altLang="zh-CN" sz="2000" b="1" i="1">
                                <a:latin typeface="Cambria Math" panose="02040503050406030204" pitchFamily="18" charset="0"/>
                              </a:rPr>
                              <m:t>(</m:t>
                            </m:r>
                            <m:r>
                              <a:rPr lang="en-US" altLang="zh-CN" sz="2000" b="1" i="1">
                                <a:latin typeface="Cambria Math" panose="02040503050406030204" pitchFamily="18" charset="0"/>
                              </a:rPr>
                              <m:t>𝒙</m:t>
                            </m:r>
                          </m:e>
                          <m:sub>
                            <m:r>
                              <a:rPr lang="en-US" altLang="zh-CN" sz="2000" b="1" i="1">
                                <a:latin typeface="Cambria Math" panose="02040503050406030204" pitchFamily="18" charset="0"/>
                              </a:rPr>
                              <m:t>𝒕</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oMath>
                    </m:oMathPara>
                  </a14:m>
                  <a:endParaRPr lang="zh-CN" altLang="en-US" sz="2400" b="1" dirty="0"/>
                </a:p>
              </p:txBody>
            </p:sp>
          </mc:Choice>
          <mc:Fallback xmlns="">
            <p:sp>
              <p:nvSpPr>
                <p:cNvPr id="5" name="文本框 39">
                  <a:extLst>
                    <a:ext uri="{FF2B5EF4-FFF2-40B4-BE49-F238E27FC236}">
                      <a16:creationId xmlns:a16="http://schemas.microsoft.com/office/drawing/2014/main" id="{1E690546-F7D0-ED30-F262-D1FFEB2427F1}"/>
                    </a:ext>
                  </a:extLst>
                </p:cNvPr>
                <p:cNvSpPr txBox="1">
                  <a:spLocks noRot="1" noChangeAspect="1" noMove="1" noResize="1" noEditPoints="1" noAdjustHandles="1" noChangeArrowheads="1" noChangeShapeType="1" noTextEdit="1"/>
                </p:cNvSpPr>
                <p:nvPr/>
              </p:nvSpPr>
              <p:spPr>
                <a:xfrm>
                  <a:off x="2796367" y="2230504"/>
                  <a:ext cx="2665398" cy="400110"/>
                </a:xfrm>
                <a:prstGeom prst="rect">
                  <a:avLst/>
                </a:prstGeom>
                <a:blipFill>
                  <a:blip r:embed="rId2"/>
                  <a:stretch>
                    <a:fillRect b="-18182"/>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8CF1A143-0E11-15FB-7E45-240D53078F99}"/>
                </a:ext>
              </a:extLst>
            </p:cNvPr>
            <p:cNvGrpSpPr/>
            <p:nvPr/>
          </p:nvGrpSpPr>
          <p:grpSpPr>
            <a:xfrm>
              <a:off x="1319869" y="2229201"/>
              <a:ext cx="887908" cy="1390"/>
              <a:chOff x="2829082" y="1626455"/>
              <a:chExt cx="887908" cy="1390"/>
            </a:xfrm>
          </p:grpSpPr>
          <p:cxnSp>
            <p:nvCxnSpPr>
              <p:cNvPr id="8" name="直接连接符 16">
                <a:extLst>
                  <a:ext uri="{FF2B5EF4-FFF2-40B4-BE49-F238E27FC236}">
                    <a16:creationId xmlns:a16="http://schemas.microsoft.com/office/drawing/2014/main" id="{F4BE5C67-7954-356D-3649-9986A6096570}"/>
                  </a:ext>
                </a:extLst>
              </p:cNvPr>
              <p:cNvCxnSpPr>
                <a:cxnSpLocks/>
              </p:cNvCxnSpPr>
              <p:nvPr/>
            </p:nvCxnSpPr>
            <p:spPr>
              <a:xfrm flipH="1" flipV="1">
                <a:off x="3404711" y="1626455"/>
                <a:ext cx="312279" cy="0"/>
              </a:xfrm>
              <a:prstGeom prst="line">
                <a:avLst/>
              </a:prstGeom>
              <a:ln w="19050" cap="flat" cmpd="sng" algn="ctr">
                <a:solidFill>
                  <a:schemeClr val="dk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9" name="直接连接符 42">
                <a:extLst>
                  <a:ext uri="{FF2B5EF4-FFF2-40B4-BE49-F238E27FC236}">
                    <a16:creationId xmlns:a16="http://schemas.microsoft.com/office/drawing/2014/main" id="{6F181880-6456-7C56-4963-B013516104F7}"/>
                  </a:ext>
                </a:extLst>
              </p:cNvPr>
              <p:cNvCxnSpPr>
                <a:cxnSpLocks/>
              </p:cNvCxnSpPr>
              <p:nvPr/>
            </p:nvCxnSpPr>
            <p:spPr>
              <a:xfrm flipV="1">
                <a:off x="2829082" y="1627718"/>
                <a:ext cx="2221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44">
                <a:extLst>
                  <a:ext uri="{FF2B5EF4-FFF2-40B4-BE49-F238E27FC236}">
                    <a16:creationId xmlns:a16="http://schemas.microsoft.com/office/drawing/2014/main" id="{9218798D-08F2-D78A-D152-EDADA6878757}"/>
                  </a:ext>
                </a:extLst>
              </p:cNvPr>
              <p:cNvCxnSpPr>
                <a:cxnSpLocks/>
              </p:cNvCxnSpPr>
              <p:nvPr/>
            </p:nvCxnSpPr>
            <p:spPr>
              <a:xfrm flipV="1">
                <a:off x="3070691" y="1627845"/>
                <a:ext cx="31973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11" name="Picture 10" descr="A person with her mouth open&#10;&#10;Description automatically generated with low confidence">
              <a:extLst>
                <a:ext uri="{FF2B5EF4-FFF2-40B4-BE49-F238E27FC236}">
                  <a16:creationId xmlns:a16="http://schemas.microsoft.com/office/drawing/2014/main" id="{5608256D-FA6C-D0A1-20B9-A9ADA8FBC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67" y="1633108"/>
              <a:ext cx="1187841" cy="118784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E17AE0-9E09-5C79-CC4A-E236F218914F}"/>
                    </a:ext>
                  </a:extLst>
                </p:cNvPr>
                <p:cNvSpPr txBox="1"/>
                <p:nvPr/>
              </p:nvSpPr>
              <p:spPr>
                <a:xfrm>
                  <a:off x="524274" y="2753254"/>
                  <a:ext cx="36801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m:oMathPara>
                  </a14:m>
                  <a:endParaRPr lang="zh-CN" altLang="en-US" dirty="0"/>
                </a:p>
              </p:txBody>
            </p:sp>
          </mc:Choice>
          <mc:Fallback xmlns="">
            <p:sp>
              <p:nvSpPr>
                <p:cNvPr id="12" name="TextBox 11">
                  <a:extLst>
                    <a:ext uri="{FF2B5EF4-FFF2-40B4-BE49-F238E27FC236}">
                      <a16:creationId xmlns:a16="http://schemas.microsoft.com/office/drawing/2014/main" id="{A9E17AE0-9E09-5C79-CC4A-E236F218914F}"/>
                    </a:ext>
                  </a:extLst>
                </p:cNvPr>
                <p:cNvSpPr txBox="1">
                  <a:spLocks noRot="1" noChangeAspect="1" noMove="1" noResize="1" noEditPoints="1" noAdjustHandles="1" noChangeArrowheads="1" noChangeShapeType="1" noTextEdit="1"/>
                </p:cNvSpPr>
                <p:nvPr/>
              </p:nvSpPr>
              <p:spPr>
                <a:xfrm>
                  <a:off x="524274" y="2753254"/>
                  <a:ext cx="368016" cy="461665"/>
                </a:xfrm>
                <a:prstGeom prst="rect">
                  <a:avLst/>
                </a:prstGeom>
                <a:blipFill>
                  <a:blip r:embed="rId4"/>
                  <a:stretch>
                    <a:fillRect r="-22951" b="-3947"/>
                  </a:stretch>
                </a:blipFill>
              </p:spPr>
              <p:txBody>
                <a:bodyPr/>
                <a:lstStyle/>
                <a:p>
                  <a:r>
                    <a:rPr lang="en-US">
                      <a:noFill/>
                    </a:rPr>
                    <a:t> </a:t>
                  </a:r>
                </a:p>
              </p:txBody>
            </p:sp>
          </mc:Fallback>
        </mc:AlternateContent>
        <p:pic>
          <p:nvPicPr>
            <p:cNvPr id="13" name="Picture 12" descr="A picture containing text, posing&#10;&#10;Description automatically generated">
              <a:extLst>
                <a:ext uri="{FF2B5EF4-FFF2-40B4-BE49-F238E27FC236}">
                  <a16:creationId xmlns:a16="http://schemas.microsoft.com/office/drawing/2014/main" id="{E166781F-9948-0B9E-2CDD-DC72E36AB3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7777" y="1633108"/>
              <a:ext cx="1187841" cy="118784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B17FD53-8734-EE9D-B349-A2565C9C5539}"/>
                    </a:ext>
                  </a:extLst>
                </p:cNvPr>
                <p:cNvSpPr txBox="1"/>
                <p:nvPr/>
              </p:nvSpPr>
              <p:spPr>
                <a:xfrm>
                  <a:off x="2407852" y="2753254"/>
                  <a:ext cx="6836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oMath>
                    </m:oMathPara>
                  </a14:m>
                  <a:endParaRPr lang="zh-CN" altLang="en-US" dirty="0"/>
                </a:p>
              </p:txBody>
            </p:sp>
          </mc:Choice>
          <mc:Fallback xmlns="">
            <p:sp>
              <p:nvSpPr>
                <p:cNvPr id="14" name="TextBox 13">
                  <a:extLst>
                    <a:ext uri="{FF2B5EF4-FFF2-40B4-BE49-F238E27FC236}">
                      <a16:creationId xmlns:a16="http://schemas.microsoft.com/office/drawing/2014/main" id="{1B17FD53-8734-EE9D-B349-A2565C9C5539}"/>
                    </a:ext>
                  </a:extLst>
                </p:cNvPr>
                <p:cNvSpPr txBox="1">
                  <a:spLocks noRot="1" noChangeAspect="1" noMove="1" noResize="1" noEditPoints="1" noAdjustHandles="1" noChangeArrowheads="1" noChangeShapeType="1" noTextEdit="1"/>
                </p:cNvSpPr>
                <p:nvPr/>
              </p:nvSpPr>
              <p:spPr>
                <a:xfrm>
                  <a:off x="2407852" y="2753254"/>
                  <a:ext cx="683622" cy="461665"/>
                </a:xfrm>
                <a:prstGeom prst="rect">
                  <a:avLst/>
                </a:prstGeom>
                <a:blipFill>
                  <a:blip r:embed="rId6"/>
                  <a:stretch>
                    <a:fillRect r="-4425" b="-3947"/>
                  </a:stretch>
                </a:blipFill>
              </p:spPr>
              <p:txBody>
                <a:bodyPr/>
                <a:lstStyle/>
                <a:p>
                  <a:r>
                    <a:rPr lang="en-US">
                      <a:noFill/>
                    </a:rPr>
                    <a:t> </a:t>
                  </a:r>
                </a:p>
              </p:txBody>
            </p:sp>
          </mc:Fallback>
        </mc:AlternateContent>
        <p:cxnSp>
          <p:nvCxnSpPr>
            <p:cNvPr id="15" name="直接连接符 16">
              <a:extLst>
                <a:ext uri="{FF2B5EF4-FFF2-40B4-BE49-F238E27FC236}">
                  <a16:creationId xmlns:a16="http://schemas.microsoft.com/office/drawing/2014/main" id="{80D8E6C0-26B5-7625-39B2-1D236EA34F02}"/>
                </a:ext>
              </a:extLst>
            </p:cNvPr>
            <p:cNvCxnSpPr>
              <a:cxnSpLocks/>
              <a:stCxn id="16" idx="1"/>
            </p:cNvCxnSpPr>
            <p:nvPr/>
          </p:nvCxnSpPr>
          <p:spPr>
            <a:xfrm flipH="1">
              <a:off x="3393040" y="2226180"/>
              <a:ext cx="1439289" cy="4284"/>
            </a:xfrm>
            <a:prstGeom prst="line">
              <a:avLst/>
            </a:prstGeom>
            <a:ln w="19050" cap="flat" cmpd="sng" algn="ctr">
              <a:solidFill>
                <a:schemeClr val="dk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pic>
          <p:nvPicPr>
            <p:cNvPr id="16" name="Picture 15" descr="A close up of a person's face&#10;&#10;Description automatically generated with medium confidence">
              <a:extLst>
                <a:ext uri="{FF2B5EF4-FFF2-40B4-BE49-F238E27FC236}">
                  <a16:creationId xmlns:a16="http://schemas.microsoft.com/office/drawing/2014/main" id="{E1E24F27-FD49-B84D-AB59-3B9C9C806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2329" y="1633108"/>
              <a:ext cx="1192305" cy="1186144"/>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4D98366-5B65-51EB-B522-C8E8C2626A1E}"/>
                    </a:ext>
                  </a:extLst>
                </p:cNvPr>
                <p:cNvSpPr txBox="1"/>
                <p:nvPr/>
              </p:nvSpPr>
              <p:spPr>
                <a:xfrm>
                  <a:off x="5056664" y="2780416"/>
                  <a:ext cx="8432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𝑡</m:t>
                            </m:r>
                          </m:sub>
                        </m:sSub>
                      </m:oMath>
                    </m:oMathPara>
                  </a14:m>
                  <a:endParaRPr lang="zh-CN" altLang="en-US" dirty="0"/>
                </a:p>
              </p:txBody>
            </p:sp>
          </mc:Choice>
          <mc:Fallback xmlns="">
            <p:sp>
              <p:nvSpPr>
                <p:cNvPr id="17" name="TextBox 16">
                  <a:extLst>
                    <a:ext uri="{FF2B5EF4-FFF2-40B4-BE49-F238E27FC236}">
                      <a16:creationId xmlns:a16="http://schemas.microsoft.com/office/drawing/2014/main" id="{14D98366-5B65-51EB-B522-C8E8C2626A1E}"/>
                    </a:ext>
                  </a:extLst>
                </p:cNvPr>
                <p:cNvSpPr txBox="1">
                  <a:spLocks noRot="1" noChangeAspect="1" noMove="1" noResize="1" noEditPoints="1" noAdjustHandles="1" noChangeArrowheads="1" noChangeShapeType="1" noTextEdit="1"/>
                </p:cNvSpPr>
                <p:nvPr/>
              </p:nvSpPr>
              <p:spPr>
                <a:xfrm>
                  <a:off x="5056664" y="2780416"/>
                  <a:ext cx="843280" cy="461665"/>
                </a:xfrm>
                <a:prstGeom prst="rect">
                  <a:avLst/>
                </a:prstGeom>
                <a:blipFill>
                  <a:blip r:embed="rId8"/>
                  <a:stretch>
                    <a:fillRect b="-4000"/>
                  </a:stretch>
                </a:blipFill>
              </p:spPr>
              <p:txBody>
                <a:bodyPr/>
                <a:lstStyle/>
                <a:p>
                  <a:r>
                    <a:rPr lang="en-US">
                      <a:noFill/>
                    </a:rPr>
                    <a:t> </a:t>
                  </a:r>
                </a:p>
              </p:txBody>
            </p:sp>
          </mc:Fallback>
        </mc:AlternateContent>
        <p:pic>
          <p:nvPicPr>
            <p:cNvPr id="18" name="Picture 17" descr="Background pattern&#10;&#10;Description automatically generated">
              <a:extLst>
                <a:ext uri="{FF2B5EF4-FFF2-40B4-BE49-F238E27FC236}">
                  <a16:creationId xmlns:a16="http://schemas.microsoft.com/office/drawing/2014/main" id="{360A72EF-36A6-48E1-6FB6-40C1121716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16116" y="1608105"/>
              <a:ext cx="1187842" cy="1187842"/>
            </a:xfrm>
            <a:prstGeom prst="rect">
              <a:avLst/>
            </a:prstGeom>
          </p:spPr>
        </p:pic>
        <mc:AlternateContent xmlns:mc="http://schemas.openxmlformats.org/markup-compatibility/2006" xmlns:a14="http://schemas.microsoft.com/office/drawing/2010/main">
          <mc:Choice Requires="a14">
            <p:sp>
              <p:nvSpPr>
                <p:cNvPr id="19" name="文本框 34">
                  <a:extLst>
                    <a:ext uri="{FF2B5EF4-FFF2-40B4-BE49-F238E27FC236}">
                      <a16:creationId xmlns:a16="http://schemas.microsoft.com/office/drawing/2014/main" id="{4B733E5A-6E42-52ED-D862-B245788D4277}"/>
                    </a:ext>
                  </a:extLst>
                </p:cNvPr>
                <p:cNvSpPr txBox="1"/>
                <p:nvPr/>
              </p:nvSpPr>
              <p:spPr>
                <a:xfrm>
                  <a:off x="7215431" y="2753254"/>
                  <a:ext cx="5960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𝑇</m:t>
                            </m:r>
                          </m:sub>
                        </m:sSub>
                      </m:oMath>
                    </m:oMathPara>
                  </a14:m>
                  <a:endParaRPr lang="zh-CN" altLang="en-US" sz="2400" dirty="0"/>
                </a:p>
              </p:txBody>
            </p:sp>
          </mc:Choice>
          <mc:Fallback xmlns="">
            <p:sp>
              <p:nvSpPr>
                <p:cNvPr id="19" name="文本框 34">
                  <a:extLst>
                    <a:ext uri="{FF2B5EF4-FFF2-40B4-BE49-F238E27FC236}">
                      <a16:creationId xmlns:a16="http://schemas.microsoft.com/office/drawing/2014/main" id="{4B733E5A-6E42-52ED-D862-B245788D4277}"/>
                    </a:ext>
                  </a:extLst>
                </p:cNvPr>
                <p:cNvSpPr txBox="1">
                  <a:spLocks noRot="1" noChangeAspect="1" noMove="1" noResize="1" noEditPoints="1" noAdjustHandles="1" noChangeArrowheads="1" noChangeShapeType="1" noTextEdit="1"/>
                </p:cNvSpPr>
                <p:nvPr/>
              </p:nvSpPr>
              <p:spPr>
                <a:xfrm>
                  <a:off x="7215431" y="2753254"/>
                  <a:ext cx="596001" cy="461665"/>
                </a:xfrm>
                <a:prstGeom prst="rect">
                  <a:avLst/>
                </a:prstGeom>
                <a:blipFill>
                  <a:blip r:embed="rId10"/>
                  <a:stretch>
                    <a:fillRect b="-3947"/>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2BAD51C2-559C-7E5E-C0EC-DE33C99E871E}"/>
                </a:ext>
              </a:extLst>
            </p:cNvPr>
            <p:cNvGrpSpPr/>
            <p:nvPr/>
          </p:nvGrpSpPr>
          <p:grpSpPr>
            <a:xfrm>
              <a:off x="6024574" y="2226180"/>
              <a:ext cx="887908" cy="1390"/>
              <a:chOff x="2829082" y="1626455"/>
              <a:chExt cx="887908" cy="1390"/>
            </a:xfrm>
          </p:grpSpPr>
          <p:cxnSp>
            <p:nvCxnSpPr>
              <p:cNvPr id="21" name="直接连接符 16">
                <a:extLst>
                  <a:ext uri="{FF2B5EF4-FFF2-40B4-BE49-F238E27FC236}">
                    <a16:creationId xmlns:a16="http://schemas.microsoft.com/office/drawing/2014/main" id="{4890F53D-4DBA-7E68-F15B-5FE97C867087}"/>
                  </a:ext>
                </a:extLst>
              </p:cNvPr>
              <p:cNvCxnSpPr>
                <a:cxnSpLocks/>
              </p:cNvCxnSpPr>
              <p:nvPr/>
            </p:nvCxnSpPr>
            <p:spPr>
              <a:xfrm flipH="1" flipV="1">
                <a:off x="3404711" y="1626455"/>
                <a:ext cx="312279" cy="0"/>
              </a:xfrm>
              <a:prstGeom prst="line">
                <a:avLst/>
              </a:prstGeom>
              <a:ln w="19050" cap="flat" cmpd="sng" algn="ctr">
                <a:solidFill>
                  <a:schemeClr val="dk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42">
                <a:extLst>
                  <a:ext uri="{FF2B5EF4-FFF2-40B4-BE49-F238E27FC236}">
                    <a16:creationId xmlns:a16="http://schemas.microsoft.com/office/drawing/2014/main" id="{CB20B98A-EFD1-2131-C7BA-E26C2597914C}"/>
                  </a:ext>
                </a:extLst>
              </p:cNvPr>
              <p:cNvCxnSpPr>
                <a:cxnSpLocks/>
              </p:cNvCxnSpPr>
              <p:nvPr/>
            </p:nvCxnSpPr>
            <p:spPr>
              <a:xfrm flipV="1">
                <a:off x="2829082" y="1627718"/>
                <a:ext cx="2221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44">
                <a:extLst>
                  <a:ext uri="{FF2B5EF4-FFF2-40B4-BE49-F238E27FC236}">
                    <a16:creationId xmlns:a16="http://schemas.microsoft.com/office/drawing/2014/main" id="{852A41AF-D79D-A3CF-137A-42FA06FE0A65}"/>
                  </a:ext>
                </a:extLst>
              </p:cNvPr>
              <p:cNvCxnSpPr>
                <a:cxnSpLocks/>
              </p:cNvCxnSpPr>
              <p:nvPr/>
            </p:nvCxnSpPr>
            <p:spPr>
              <a:xfrm flipV="1">
                <a:off x="3070691" y="1627845"/>
                <a:ext cx="31973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24" name="Picture 23" descr="Background pattern&#10;&#10;Description automatically generated">
              <a:extLst>
                <a:ext uri="{FF2B5EF4-FFF2-40B4-BE49-F238E27FC236}">
                  <a16:creationId xmlns:a16="http://schemas.microsoft.com/office/drawing/2014/main" id="{2BF6960D-8E10-C0E7-EA0C-4B013E4240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34" y="3548742"/>
              <a:ext cx="1187842" cy="1187842"/>
            </a:xfrm>
            <a:prstGeom prst="rect">
              <a:avLst/>
            </a:prstGeom>
          </p:spPr>
        </p:pic>
        <mc:AlternateContent xmlns:mc="http://schemas.openxmlformats.org/markup-compatibility/2006" xmlns:a14="http://schemas.microsoft.com/office/drawing/2010/main">
          <mc:Choice Requires="a14">
            <p:sp>
              <p:nvSpPr>
                <p:cNvPr id="25" name="文本框 34">
                  <a:extLst>
                    <a:ext uri="{FF2B5EF4-FFF2-40B4-BE49-F238E27FC236}">
                      <a16:creationId xmlns:a16="http://schemas.microsoft.com/office/drawing/2014/main" id="{BD309A42-077B-320C-1717-9748B3983D92}"/>
                    </a:ext>
                  </a:extLst>
                </p:cNvPr>
                <p:cNvSpPr txBox="1"/>
                <p:nvPr/>
              </p:nvSpPr>
              <p:spPr>
                <a:xfrm>
                  <a:off x="409449" y="4693891"/>
                  <a:ext cx="5960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𝑇</m:t>
                            </m:r>
                          </m:sub>
                        </m:sSub>
                      </m:oMath>
                    </m:oMathPara>
                  </a14:m>
                  <a:endParaRPr lang="zh-CN" altLang="en-US" sz="2400" dirty="0"/>
                </a:p>
              </p:txBody>
            </p:sp>
          </mc:Choice>
          <mc:Fallback xmlns="">
            <p:sp>
              <p:nvSpPr>
                <p:cNvPr id="25" name="文本框 34">
                  <a:extLst>
                    <a:ext uri="{FF2B5EF4-FFF2-40B4-BE49-F238E27FC236}">
                      <a16:creationId xmlns:a16="http://schemas.microsoft.com/office/drawing/2014/main" id="{BD309A42-077B-320C-1717-9748B3983D92}"/>
                    </a:ext>
                  </a:extLst>
                </p:cNvPr>
                <p:cNvSpPr txBox="1">
                  <a:spLocks noRot="1" noChangeAspect="1" noMove="1" noResize="1" noEditPoints="1" noAdjustHandles="1" noChangeArrowheads="1" noChangeShapeType="1" noTextEdit="1"/>
                </p:cNvSpPr>
                <p:nvPr/>
              </p:nvSpPr>
              <p:spPr>
                <a:xfrm>
                  <a:off x="409449" y="4693891"/>
                  <a:ext cx="596001" cy="461665"/>
                </a:xfrm>
                <a:prstGeom prst="rect">
                  <a:avLst/>
                </a:prstGeom>
                <a:blipFill>
                  <a:blip r:embed="rId11"/>
                  <a:stretch>
                    <a:fillRect b="-3947"/>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2C1FD338-C702-6EC6-86F3-5BFD61FF308D}"/>
                </a:ext>
              </a:extLst>
            </p:cNvPr>
            <p:cNvCxnSpPr>
              <a:cxnSpLocks/>
            </p:cNvCxnSpPr>
            <p:nvPr/>
          </p:nvCxnSpPr>
          <p:spPr>
            <a:xfrm>
              <a:off x="148473" y="3294287"/>
              <a:ext cx="7955485" cy="0"/>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27" name="Picture 26" descr="A close up of a person's face&#10;&#10;Description automatically generated with medium confidence">
              <a:extLst>
                <a:ext uri="{FF2B5EF4-FFF2-40B4-BE49-F238E27FC236}">
                  <a16:creationId xmlns:a16="http://schemas.microsoft.com/office/drawing/2014/main" id="{2735A38D-AA15-7166-1BD2-7B1286AEBF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1331" y="3534353"/>
              <a:ext cx="1187842" cy="1187842"/>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2AF092-DDD6-CF9B-F4AC-DF37AAFFA89E}"/>
                    </a:ext>
                  </a:extLst>
                </p:cNvPr>
                <p:cNvSpPr txBox="1"/>
                <p:nvPr/>
              </p:nvSpPr>
              <p:spPr>
                <a:xfrm>
                  <a:off x="2407298" y="4675037"/>
                  <a:ext cx="8432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𝑡</m:t>
                            </m:r>
                          </m:sub>
                        </m:sSub>
                      </m:oMath>
                    </m:oMathPara>
                  </a14:m>
                  <a:endParaRPr lang="zh-CN" altLang="en-US" dirty="0"/>
                </a:p>
              </p:txBody>
            </p:sp>
          </mc:Choice>
          <mc:Fallback xmlns="">
            <p:sp>
              <p:nvSpPr>
                <p:cNvPr id="28" name="TextBox 27">
                  <a:extLst>
                    <a:ext uri="{FF2B5EF4-FFF2-40B4-BE49-F238E27FC236}">
                      <a16:creationId xmlns:a16="http://schemas.microsoft.com/office/drawing/2014/main" id="{BE2AF092-DDD6-CF9B-F4AC-DF37AAFFA89E}"/>
                    </a:ext>
                  </a:extLst>
                </p:cNvPr>
                <p:cNvSpPr txBox="1">
                  <a:spLocks noRot="1" noChangeAspect="1" noMove="1" noResize="1" noEditPoints="1" noAdjustHandles="1" noChangeArrowheads="1" noChangeShapeType="1" noTextEdit="1"/>
                </p:cNvSpPr>
                <p:nvPr/>
              </p:nvSpPr>
              <p:spPr>
                <a:xfrm>
                  <a:off x="2407298" y="4675037"/>
                  <a:ext cx="843280" cy="461665"/>
                </a:xfrm>
                <a:prstGeom prst="rect">
                  <a:avLst/>
                </a:prstGeom>
                <a:blipFill>
                  <a:blip r:embed="rId13"/>
                  <a:stretch>
                    <a:fillRect b="-3947"/>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DED1C7BB-E9F1-EC98-1459-A1696A8485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43260" y="3536871"/>
              <a:ext cx="1187842" cy="1187842"/>
            </a:xfrm>
            <a:prstGeom prst="rect">
              <a:avLst/>
            </a:prstGeom>
          </p:spPr>
        </p:pic>
        <p:pic>
          <p:nvPicPr>
            <p:cNvPr id="30" name="Picture 29" descr="A person with blonde hair&#10;&#10;Description automatically generated with medium confidence">
              <a:extLst>
                <a:ext uri="{FF2B5EF4-FFF2-40B4-BE49-F238E27FC236}">
                  <a16:creationId xmlns:a16="http://schemas.microsoft.com/office/drawing/2014/main" id="{7176F403-D08C-DCB3-88E3-CE943B8E786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18634" y="3536871"/>
              <a:ext cx="1185324" cy="1185324"/>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7744147-B913-7BFA-CDD6-FB3A3C71145B}"/>
                    </a:ext>
                  </a:extLst>
                </p:cNvPr>
                <p:cNvSpPr txBox="1"/>
                <p:nvPr/>
              </p:nvSpPr>
              <p:spPr>
                <a:xfrm>
                  <a:off x="5090021" y="4686864"/>
                  <a:ext cx="6836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oMath>
                    </m:oMathPara>
                  </a14:m>
                  <a:endParaRPr lang="zh-CN" altLang="en-US" dirty="0"/>
                </a:p>
              </p:txBody>
            </p:sp>
          </mc:Choice>
          <mc:Fallback xmlns="">
            <p:sp>
              <p:nvSpPr>
                <p:cNvPr id="31" name="TextBox 30">
                  <a:extLst>
                    <a:ext uri="{FF2B5EF4-FFF2-40B4-BE49-F238E27FC236}">
                      <a16:creationId xmlns:a16="http://schemas.microsoft.com/office/drawing/2014/main" id="{97744147-B913-7BFA-CDD6-FB3A3C71145B}"/>
                    </a:ext>
                  </a:extLst>
                </p:cNvPr>
                <p:cNvSpPr txBox="1">
                  <a:spLocks noRot="1" noChangeAspect="1" noMove="1" noResize="1" noEditPoints="1" noAdjustHandles="1" noChangeArrowheads="1" noChangeShapeType="1" noTextEdit="1"/>
                </p:cNvSpPr>
                <p:nvPr/>
              </p:nvSpPr>
              <p:spPr>
                <a:xfrm>
                  <a:off x="5090021" y="4686864"/>
                  <a:ext cx="683622" cy="461665"/>
                </a:xfrm>
                <a:prstGeom prst="rect">
                  <a:avLst/>
                </a:prstGeom>
                <a:blipFill>
                  <a:blip r:embed="rId16"/>
                  <a:stretch>
                    <a:fillRect r="-4425"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04EB6A-29E1-5E3A-33A5-E4AFD79AE2AA}"/>
                    </a:ext>
                  </a:extLst>
                </p:cNvPr>
                <p:cNvSpPr txBox="1"/>
                <p:nvPr/>
              </p:nvSpPr>
              <p:spPr>
                <a:xfrm>
                  <a:off x="7327288" y="4646783"/>
                  <a:ext cx="36801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m:oMathPara>
                  </a14:m>
                  <a:endParaRPr lang="zh-CN" altLang="en-US" dirty="0"/>
                </a:p>
              </p:txBody>
            </p:sp>
          </mc:Choice>
          <mc:Fallback xmlns="">
            <p:sp>
              <p:nvSpPr>
                <p:cNvPr id="32" name="TextBox 31">
                  <a:extLst>
                    <a:ext uri="{FF2B5EF4-FFF2-40B4-BE49-F238E27FC236}">
                      <a16:creationId xmlns:a16="http://schemas.microsoft.com/office/drawing/2014/main" id="{3E04EB6A-29E1-5E3A-33A5-E4AFD79AE2AA}"/>
                    </a:ext>
                  </a:extLst>
                </p:cNvPr>
                <p:cNvSpPr txBox="1">
                  <a:spLocks noRot="1" noChangeAspect="1" noMove="1" noResize="1" noEditPoints="1" noAdjustHandles="1" noChangeArrowheads="1" noChangeShapeType="1" noTextEdit="1"/>
                </p:cNvSpPr>
                <p:nvPr/>
              </p:nvSpPr>
              <p:spPr>
                <a:xfrm>
                  <a:off x="7327288" y="4646783"/>
                  <a:ext cx="368016" cy="461665"/>
                </a:xfrm>
                <a:prstGeom prst="rect">
                  <a:avLst/>
                </a:prstGeom>
                <a:blipFill>
                  <a:blip r:embed="rId17"/>
                  <a:stretch>
                    <a:fillRect r="-22951" b="-263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0F2392E7-FFEC-AFDE-BD89-48936E2D0813}"/>
                </a:ext>
              </a:extLst>
            </p:cNvPr>
            <p:cNvGrpSpPr/>
            <p:nvPr/>
          </p:nvGrpSpPr>
          <p:grpSpPr>
            <a:xfrm>
              <a:off x="6024574" y="4136664"/>
              <a:ext cx="887908" cy="1390"/>
              <a:chOff x="2829082" y="1626455"/>
              <a:chExt cx="887908" cy="1390"/>
            </a:xfrm>
          </p:grpSpPr>
          <p:cxnSp>
            <p:nvCxnSpPr>
              <p:cNvPr id="34" name="直接连接符 16">
                <a:extLst>
                  <a:ext uri="{FF2B5EF4-FFF2-40B4-BE49-F238E27FC236}">
                    <a16:creationId xmlns:a16="http://schemas.microsoft.com/office/drawing/2014/main" id="{6ED53DDA-2939-8A09-CCE9-EDD30753340B}"/>
                  </a:ext>
                </a:extLst>
              </p:cNvPr>
              <p:cNvCxnSpPr>
                <a:cxnSpLocks/>
              </p:cNvCxnSpPr>
              <p:nvPr/>
            </p:nvCxnSpPr>
            <p:spPr>
              <a:xfrm flipH="1" flipV="1">
                <a:off x="3404711" y="1626455"/>
                <a:ext cx="312279" cy="0"/>
              </a:xfrm>
              <a:prstGeom prst="line">
                <a:avLst/>
              </a:prstGeom>
              <a:ln w="19050" cap="flat" cmpd="sng" algn="ctr">
                <a:solidFill>
                  <a:schemeClr val="dk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直接连接符 42">
                <a:extLst>
                  <a:ext uri="{FF2B5EF4-FFF2-40B4-BE49-F238E27FC236}">
                    <a16:creationId xmlns:a16="http://schemas.microsoft.com/office/drawing/2014/main" id="{54E9B77E-C5ED-22AC-1D61-6E2EDF2A0302}"/>
                  </a:ext>
                </a:extLst>
              </p:cNvPr>
              <p:cNvCxnSpPr>
                <a:cxnSpLocks/>
              </p:cNvCxnSpPr>
              <p:nvPr/>
            </p:nvCxnSpPr>
            <p:spPr>
              <a:xfrm flipV="1">
                <a:off x="2829082" y="1627718"/>
                <a:ext cx="2221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44">
                <a:extLst>
                  <a:ext uri="{FF2B5EF4-FFF2-40B4-BE49-F238E27FC236}">
                    <a16:creationId xmlns:a16="http://schemas.microsoft.com/office/drawing/2014/main" id="{6E440E7B-7D75-E263-FE40-9306009DE12F}"/>
                  </a:ext>
                </a:extLst>
              </p:cNvPr>
              <p:cNvCxnSpPr>
                <a:cxnSpLocks/>
              </p:cNvCxnSpPr>
              <p:nvPr/>
            </p:nvCxnSpPr>
            <p:spPr>
              <a:xfrm flipV="1">
                <a:off x="3070691" y="1627845"/>
                <a:ext cx="31973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5275C7B-DB8F-166A-62B8-232700CC4C99}"/>
                </a:ext>
              </a:extLst>
            </p:cNvPr>
            <p:cNvGrpSpPr/>
            <p:nvPr/>
          </p:nvGrpSpPr>
          <p:grpSpPr>
            <a:xfrm>
              <a:off x="1313422" y="4136664"/>
              <a:ext cx="887908" cy="1390"/>
              <a:chOff x="2829082" y="1626455"/>
              <a:chExt cx="887908" cy="1390"/>
            </a:xfrm>
          </p:grpSpPr>
          <p:cxnSp>
            <p:nvCxnSpPr>
              <p:cNvPr id="38" name="直接连接符 16">
                <a:extLst>
                  <a:ext uri="{FF2B5EF4-FFF2-40B4-BE49-F238E27FC236}">
                    <a16:creationId xmlns:a16="http://schemas.microsoft.com/office/drawing/2014/main" id="{953FD22D-E83C-FDD2-F07A-B42A906593FC}"/>
                  </a:ext>
                </a:extLst>
              </p:cNvPr>
              <p:cNvCxnSpPr>
                <a:cxnSpLocks/>
              </p:cNvCxnSpPr>
              <p:nvPr/>
            </p:nvCxnSpPr>
            <p:spPr>
              <a:xfrm flipH="1" flipV="1">
                <a:off x="3404711" y="1626455"/>
                <a:ext cx="312279" cy="0"/>
              </a:xfrm>
              <a:prstGeom prst="line">
                <a:avLst/>
              </a:prstGeom>
              <a:ln w="19050" cap="flat" cmpd="sng" algn="ctr">
                <a:solidFill>
                  <a:schemeClr val="dk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直接连接符 42">
                <a:extLst>
                  <a:ext uri="{FF2B5EF4-FFF2-40B4-BE49-F238E27FC236}">
                    <a16:creationId xmlns:a16="http://schemas.microsoft.com/office/drawing/2014/main" id="{6ADEFA4E-3026-64CF-2D5F-B7561B98646E}"/>
                  </a:ext>
                </a:extLst>
              </p:cNvPr>
              <p:cNvCxnSpPr>
                <a:cxnSpLocks/>
              </p:cNvCxnSpPr>
              <p:nvPr/>
            </p:nvCxnSpPr>
            <p:spPr>
              <a:xfrm flipV="1">
                <a:off x="2829082" y="1627718"/>
                <a:ext cx="2221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44">
                <a:extLst>
                  <a:ext uri="{FF2B5EF4-FFF2-40B4-BE49-F238E27FC236}">
                    <a16:creationId xmlns:a16="http://schemas.microsoft.com/office/drawing/2014/main" id="{A626E963-FDDB-0BEB-D285-0F0E25B3E8B4}"/>
                  </a:ext>
                </a:extLst>
              </p:cNvPr>
              <p:cNvCxnSpPr>
                <a:cxnSpLocks/>
              </p:cNvCxnSpPr>
              <p:nvPr/>
            </p:nvCxnSpPr>
            <p:spPr>
              <a:xfrm flipV="1">
                <a:off x="3070691" y="1627845"/>
                <a:ext cx="31973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FFE6B6E-D14E-A85C-F469-A361AACC06D3}"/>
                </a:ext>
              </a:extLst>
            </p:cNvPr>
            <p:cNvGrpSpPr/>
            <p:nvPr/>
          </p:nvGrpSpPr>
          <p:grpSpPr>
            <a:xfrm>
              <a:off x="3310652" y="3299239"/>
              <a:ext cx="1688139" cy="1741809"/>
              <a:chOff x="9059053" y="3405761"/>
              <a:chExt cx="1877388" cy="1810292"/>
            </a:xfrm>
          </p:grpSpPr>
          <p:cxnSp>
            <p:nvCxnSpPr>
              <p:cNvPr id="42" name="直接连接符 75">
                <a:extLst>
                  <a:ext uri="{FF2B5EF4-FFF2-40B4-BE49-F238E27FC236}">
                    <a16:creationId xmlns:a16="http://schemas.microsoft.com/office/drawing/2014/main" id="{5385B94A-1A0C-F730-8490-07CA71F8B1DB}"/>
                  </a:ext>
                </a:extLst>
              </p:cNvPr>
              <p:cNvCxnSpPr>
                <a:cxnSpLocks/>
              </p:cNvCxnSpPr>
              <p:nvPr/>
            </p:nvCxnSpPr>
            <p:spPr>
              <a:xfrm flipV="1">
                <a:off x="9145214" y="4264165"/>
                <a:ext cx="116605" cy="1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16">
                <a:extLst>
                  <a:ext uri="{FF2B5EF4-FFF2-40B4-BE49-F238E27FC236}">
                    <a16:creationId xmlns:a16="http://schemas.microsoft.com/office/drawing/2014/main" id="{175D8851-8C76-1927-2746-36698584CED4}"/>
                  </a:ext>
                </a:extLst>
              </p:cNvPr>
              <p:cNvCxnSpPr>
                <a:cxnSpLocks/>
              </p:cNvCxnSpPr>
              <p:nvPr/>
            </p:nvCxnSpPr>
            <p:spPr>
              <a:xfrm flipH="1">
                <a:off x="10630421" y="4272641"/>
                <a:ext cx="139458" cy="0"/>
              </a:xfrm>
              <a:prstGeom prst="line">
                <a:avLst/>
              </a:prstGeom>
              <a:ln w="19050" cap="flat" cmpd="sng" algn="ctr">
                <a:solidFill>
                  <a:schemeClr val="dk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4" name="文本框 40">
                    <a:extLst>
                      <a:ext uri="{FF2B5EF4-FFF2-40B4-BE49-F238E27FC236}">
                        <a16:creationId xmlns:a16="http://schemas.microsoft.com/office/drawing/2014/main" id="{67E091DC-A7AC-9137-B13A-F5B4727BFC53}"/>
                      </a:ext>
                    </a:extLst>
                  </p:cNvPr>
                  <p:cNvSpPr txBox="1"/>
                  <p:nvPr/>
                </p:nvSpPr>
                <p:spPr>
                  <a:xfrm>
                    <a:off x="9059053" y="4806597"/>
                    <a:ext cx="1877388" cy="409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𝒑</m:t>
                                  </m:r>
                                </m:e>
                                <m:sub>
                                  <m:r>
                                    <a:rPr lang="zh-CN" altLang="en-US" sz="2000" b="1" i="1">
                                      <a:latin typeface="Cambria Math" panose="02040503050406030204" pitchFamily="18" charset="0"/>
                                    </a:rPr>
                                    <m:t>𝜽</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𝒙</m:t>
                              </m:r>
                            </m:e>
                            <m:sub>
                              <m:r>
                                <a:rPr lang="en-US" altLang="zh-CN" sz="2000" b="1" i="1">
                                  <a:latin typeface="Cambria Math" panose="02040503050406030204" pitchFamily="18" charset="0"/>
                                </a:rPr>
                                <m:t>𝒕</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𝒕</m:t>
                              </m:r>
                            </m:sub>
                          </m:sSub>
                          <m:r>
                            <a:rPr lang="en-US" altLang="zh-CN" sz="2000" b="1" i="1">
                              <a:latin typeface="Cambria Math" panose="02040503050406030204" pitchFamily="18" charset="0"/>
                            </a:rPr>
                            <m:t>)</m:t>
                          </m:r>
                        </m:oMath>
                      </m:oMathPara>
                    </a14:m>
                    <a:endParaRPr lang="zh-CN" altLang="en-US" sz="2400" b="1" dirty="0"/>
                  </a:p>
                </p:txBody>
              </p:sp>
            </mc:Choice>
            <mc:Fallback xmlns="">
              <p:sp>
                <p:nvSpPr>
                  <p:cNvPr id="31" name="文本框 40">
                    <a:extLst>
                      <a:ext uri="{FF2B5EF4-FFF2-40B4-BE49-F238E27FC236}">
                        <a16:creationId xmlns:a16="http://schemas.microsoft.com/office/drawing/2014/main" id="{C98C43DE-435D-61ED-597D-CA83D3CB5941}"/>
                      </a:ext>
                    </a:extLst>
                  </p:cNvPr>
                  <p:cNvSpPr txBox="1">
                    <a:spLocks noRot="1" noChangeAspect="1" noMove="1" noResize="1" noEditPoints="1" noAdjustHandles="1" noChangeArrowheads="1" noChangeShapeType="1" noTextEdit="1"/>
                  </p:cNvSpPr>
                  <p:nvPr/>
                </p:nvSpPr>
                <p:spPr>
                  <a:xfrm>
                    <a:off x="9059053" y="4806597"/>
                    <a:ext cx="1877388" cy="409456"/>
                  </a:xfrm>
                  <a:prstGeom prst="rect">
                    <a:avLst/>
                  </a:prstGeom>
                  <a:blipFill>
                    <a:blip r:embed="rId19"/>
                    <a:stretch>
                      <a:fillRect b="-16923"/>
                    </a:stretch>
                  </a:blipFill>
                </p:spPr>
                <p:txBody>
                  <a:bodyPr/>
                  <a:lstStyle/>
                  <a:p>
                    <a:r>
                      <a:rPr lang="zh-CN" altLang="en-US">
                        <a:noFill/>
                      </a:rPr>
                      <a:t> </a:t>
                    </a:r>
                  </a:p>
                </p:txBody>
              </p:sp>
            </mc:Fallback>
          </mc:AlternateContent>
          <p:grpSp>
            <p:nvGrpSpPr>
              <p:cNvPr id="45" name="Group 44">
                <a:extLst>
                  <a:ext uri="{FF2B5EF4-FFF2-40B4-BE49-F238E27FC236}">
                    <a16:creationId xmlns:a16="http://schemas.microsoft.com/office/drawing/2014/main" id="{20F83191-298A-56DA-F0A8-0F1B4B34B947}"/>
                  </a:ext>
                </a:extLst>
              </p:cNvPr>
              <p:cNvGrpSpPr/>
              <p:nvPr/>
            </p:nvGrpSpPr>
            <p:grpSpPr>
              <a:xfrm>
                <a:off x="9261099" y="3677388"/>
                <a:ext cx="1358215" cy="1187839"/>
                <a:chOff x="7372514" y="2197132"/>
                <a:chExt cx="2443956" cy="2008291"/>
              </a:xfrm>
            </p:grpSpPr>
            <p:sp>
              <p:nvSpPr>
                <p:cNvPr id="48" name="梯形 3">
                  <a:extLst>
                    <a:ext uri="{FF2B5EF4-FFF2-40B4-BE49-F238E27FC236}">
                      <a16:creationId xmlns:a16="http://schemas.microsoft.com/office/drawing/2014/main" id="{F9ED8CD9-E669-74EC-1BF9-EB2162355C4B}"/>
                    </a:ext>
                  </a:extLst>
                </p:cNvPr>
                <p:cNvSpPr/>
                <p:nvPr/>
              </p:nvSpPr>
              <p:spPr>
                <a:xfrm rot="5400000">
                  <a:off x="6939015" y="2630631"/>
                  <a:ext cx="2005426" cy="1138428"/>
                </a:xfrm>
                <a:prstGeom prst="trapezoid">
                  <a:avLst/>
                </a:prstGeom>
                <a:ln w="25400"/>
              </p:spPr>
              <p:style>
                <a:lnRef idx="2">
                  <a:schemeClr val="dk1"/>
                </a:lnRef>
                <a:fillRef idx="1">
                  <a:schemeClr val="lt1"/>
                </a:fillRef>
                <a:effectRef idx="0">
                  <a:schemeClr val="dk1"/>
                </a:effectRef>
                <a:fontRef idx="minor">
                  <a:schemeClr val="dk1"/>
                </a:fontRef>
              </p:style>
              <p:txBody>
                <a:bodyPr vert="vert270" rtlCol="0" anchor="ctr"/>
                <a:lstStyle/>
                <a:p>
                  <a:pPr algn="ctr"/>
                  <a:r>
                    <a:rPr lang="en-US" altLang="zh-CN" sz="1400" b="1" dirty="0">
                      <a:latin typeface="Calibri" panose="020F0502020204030204" pitchFamily="34" charset="0"/>
                      <a:cs typeface="Calibri" panose="020F0502020204030204" pitchFamily="34" charset="0"/>
                    </a:rPr>
                    <a:t>En-coder</a:t>
                  </a:r>
                  <a:endParaRPr lang="zh-CN" altLang="en-US" sz="1400" b="1" dirty="0">
                    <a:latin typeface="Calibri" panose="020F0502020204030204" pitchFamily="34" charset="0"/>
                    <a:cs typeface="Calibri" panose="020F0502020204030204" pitchFamily="34" charset="0"/>
                  </a:endParaRPr>
                </a:p>
              </p:txBody>
            </p:sp>
            <p:sp>
              <p:nvSpPr>
                <p:cNvPr id="49" name="梯形 4">
                  <a:extLst>
                    <a:ext uri="{FF2B5EF4-FFF2-40B4-BE49-F238E27FC236}">
                      <a16:creationId xmlns:a16="http://schemas.microsoft.com/office/drawing/2014/main" id="{F43B8DAE-B29A-E109-6399-E4FECF47AAF1}"/>
                    </a:ext>
                  </a:extLst>
                </p:cNvPr>
                <p:cNvSpPr/>
                <p:nvPr/>
              </p:nvSpPr>
              <p:spPr>
                <a:xfrm rot="16200000">
                  <a:off x="8244544" y="2633497"/>
                  <a:ext cx="2005426" cy="1138426"/>
                </a:xfrm>
                <a:prstGeom prst="trapezoid">
                  <a:avLst/>
                </a:prstGeom>
                <a:ln w="25400"/>
              </p:spPr>
              <p:style>
                <a:lnRef idx="2">
                  <a:schemeClr val="dk1"/>
                </a:lnRef>
                <a:fillRef idx="1">
                  <a:schemeClr val="lt1"/>
                </a:fillRef>
                <a:effectRef idx="0">
                  <a:schemeClr val="dk1"/>
                </a:effectRef>
                <a:fontRef idx="minor">
                  <a:schemeClr val="dk1"/>
                </a:fontRef>
              </p:style>
              <p:txBody>
                <a:bodyPr vert="vert" rtlCol="0" anchor="ctr"/>
                <a:lstStyle/>
                <a:p>
                  <a:pPr algn="ctr"/>
                  <a:r>
                    <a:rPr lang="en-US" altLang="zh-CN" sz="1400" b="1" dirty="0">
                      <a:latin typeface="Calibri" panose="020F0502020204030204" pitchFamily="34" charset="0"/>
                      <a:cs typeface="Calibri" panose="020F0502020204030204" pitchFamily="34" charset="0"/>
                    </a:rPr>
                    <a:t>De-coder</a:t>
                  </a:r>
                  <a:endParaRPr lang="zh-CN" altLang="en-US" sz="1400" b="1"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46" name="文本框 81">
                    <a:extLst>
                      <a:ext uri="{FF2B5EF4-FFF2-40B4-BE49-F238E27FC236}">
                        <a16:creationId xmlns:a16="http://schemas.microsoft.com/office/drawing/2014/main" id="{7D09136F-9C76-E471-D97D-CF654A94D37D}"/>
                      </a:ext>
                    </a:extLst>
                  </p:cNvPr>
                  <p:cNvSpPr txBox="1"/>
                  <p:nvPr/>
                </p:nvSpPr>
                <p:spPr>
                  <a:xfrm>
                    <a:off x="9454033" y="3405761"/>
                    <a:ext cx="972349" cy="4094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chemeClr val="tx1"/>
                              </a:solidFill>
                              <a:latin typeface="Cambria Math" panose="02040503050406030204" pitchFamily="18" charset="0"/>
                            </a:rPr>
                            <m:t>𝐔𝐍𝐞𝐭</m:t>
                          </m:r>
                        </m:oMath>
                      </m:oMathPara>
                    </a14:m>
                    <a:endParaRPr lang="zh-CN" altLang="en-US" sz="2000" b="1" dirty="0">
                      <a:solidFill>
                        <a:schemeClr val="tx1"/>
                      </a:solidFill>
                      <a:latin typeface="Brush Script MT" panose="03060802040406070304" pitchFamily="66" charset="0"/>
                      <a:cs typeface="Calibri" panose="020F0502020204030204" pitchFamily="34" charset="0"/>
                    </a:endParaRPr>
                  </a:p>
                </p:txBody>
              </p:sp>
            </mc:Choice>
            <mc:Fallback xmlns="">
              <p:sp>
                <p:nvSpPr>
                  <p:cNvPr id="109" name="文本框 81">
                    <a:extLst>
                      <a:ext uri="{FF2B5EF4-FFF2-40B4-BE49-F238E27FC236}">
                        <a16:creationId xmlns:a16="http://schemas.microsoft.com/office/drawing/2014/main" id="{C83508A1-22D9-34C0-D714-4360F81EE497}"/>
                      </a:ext>
                    </a:extLst>
                  </p:cNvPr>
                  <p:cNvSpPr txBox="1">
                    <a:spLocks noRot="1" noChangeAspect="1" noMove="1" noResize="1" noEditPoints="1" noAdjustHandles="1" noChangeArrowheads="1" noChangeShapeType="1" noTextEdit="1"/>
                  </p:cNvSpPr>
                  <p:nvPr/>
                </p:nvSpPr>
                <p:spPr>
                  <a:xfrm>
                    <a:off x="9454033" y="3405761"/>
                    <a:ext cx="972349" cy="409456"/>
                  </a:xfrm>
                  <a:prstGeom prst="rect">
                    <a:avLst/>
                  </a:prstGeom>
                  <a:blipFill>
                    <a:blip r:embed="rId20"/>
                    <a:stretch>
                      <a:fillRect/>
                    </a:stretch>
                  </a:blipFill>
                </p:spPr>
                <p:txBody>
                  <a:bodyPr/>
                  <a:lstStyle/>
                  <a:p>
                    <a:r>
                      <a:rPr lang="zh-CN" altLang="en-US">
                        <a:noFill/>
                      </a:rPr>
                      <a:t> </a:t>
                    </a:r>
                  </a:p>
                </p:txBody>
              </p:sp>
            </mc:Fallback>
          </mc:AlternateContent>
          <p:cxnSp>
            <p:nvCxnSpPr>
              <p:cNvPr id="47" name="直接连接符 75">
                <a:extLst>
                  <a:ext uri="{FF2B5EF4-FFF2-40B4-BE49-F238E27FC236}">
                    <a16:creationId xmlns:a16="http://schemas.microsoft.com/office/drawing/2014/main" id="{F2B2F493-971A-D8A2-B7E7-051EC73CD122}"/>
                  </a:ext>
                </a:extLst>
              </p:cNvPr>
              <p:cNvCxnSpPr>
                <a:cxnSpLocks/>
              </p:cNvCxnSpPr>
              <p:nvPr/>
            </p:nvCxnSpPr>
            <p:spPr>
              <a:xfrm flipV="1">
                <a:off x="9881142" y="4272155"/>
                <a:ext cx="116605" cy="1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9AED9B02-5EA4-300A-3221-3368458AD38B}"/>
              </a:ext>
            </a:extLst>
          </p:cNvPr>
          <p:cNvSpPr txBox="1"/>
          <p:nvPr/>
        </p:nvSpPr>
        <p:spPr>
          <a:xfrm>
            <a:off x="982980" y="1906524"/>
            <a:ext cx="1107996" cy="646331"/>
          </a:xfrm>
          <a:prstGeom prst="rect">
            <a:avLst/>
          </a:prstGeom>
          <a:noFill/>
        </p:spPr>
        <p:txBody>
          <a:bodyPr wrap="none" rtlCol="0">
            <a:spAutoFit/>
          </a:bodyPr>
          <a:lstStyle/>
          <a:p>
            <a:pPr algn="ctr"/>
            <a:r>
              <a:rPr lang="en-US" b="1" dirty="0"/>
              <a:t>Diffusion</a:t>
            </a:r>
          </a:p>
          <a:p>
            <a:pPr algn="ctr"/>
            <a:r>
              <a:rPr lang="en-US" b="1" dirty="0"/>
              <a:t>Process</a:t>
            </a:r>
          </a:p>
        </p:txBody>
      </p:sp>
      <p:sp>
        <p:nvSpPr>
          <p:cNvPr id="50" name="TextBox 49">
            <a:extLst>
              <a:ext uri="{FF2B5EF4-FFF2-40B4-BE49-F238E27FC236}">
                <a16:creationId xmlns:a16="http://schemas.microsoft.com/office/drawing/2014/main" id="{AE27E1B0-6874-DB1D-B58D-D0CB14EB8EFD}"/>
              </a:ext>
            </a:extLst>
          </p:cNvPr>
          <p:cNvSpPr txBox="1"/>
          <p:nvPr/>
        </p:nvSpPr>
        <p:spPr>
          <a:xfrm>
            <a:off x="976344" y="3628268"/>
            <a:ext cx="1221809" cy="646331"/>
          </a:xfrm>
          <a:prstGeom prst="rect">
            <a:avLst/>
          </a:prstGeom>
          <a:noFill/>
        </p:spPr>
        <p:txBody>
          <a:bodyPr wrap="none" rtlCol="0">
            <a:spAutoFit/>
          </a:bodyPr>
          <a:lstStyle/>
          <a:p>
            <a:pPr algn="ctr"/>
            <a:r>
              <a:rPr lang="en-US" b="1" dirty="0"/>
              <a:t>Denoising</a:t>
            </a:r>
          </a:p>
          <a:p>
            <a:pPr algn="ctr"/>
            <a:r>
              <a:rPr lang="en-US" b="1" dirty="0"/>
              <a:t>Process</a:t>
            </a:r>
          </a:p>
        </p:txBody>
      </p:sp>
    </p:spTree>
    <p:extLst>
      <p:ext uri="{BB962C8B-B14F-4D97-AF65-F5344CB8AC3E}">
        <p14:creationId xmlns:p14="http://schemas.microsoft.com/office/powerpoint/2010/main" val="122615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C4ED-632E-58C2-2F84-BAA87C80A56F}"/>
              </a:ext>
            </a:extLst>
          </p:cNvPr>
          <p:cNvSpPr>
            <a:spLocks noGrp="1"/>
          </p:cNvSpPr>
          <p:nvPr>
            <p:ph type="title"/>
          </p:nvPr>
        </p:nvSpPr>
        <p:spPr/>
        <p:txBody>
          <a:bodyPr/>
          <a:lstStyle/>
          <a:p>
            <a:r>
              <a:rPr lang="en-US" dirty="0"/>
              <a:t>Efficient AI</a:t>
            </a:r>
          </a:p>
        </p:txBody>
      </p:sp>
      <p:pic>
        <p:nvPicPr>
          <p:cNvPr id="4" name="内容占位符 4" descr="图片包含 围栏, 火车, 轨道, 建筑&#10;&#10;描述已自动生成">
            <a:extLst>
              <a:ext uri="{FF2B5EF4-FFF2-40B4-BE49-F238E27FC236}">
                <a16:creationId xmlns:a16="http://schemas.microsoft.com/office/drawing/2014/main" id="{E687EAAF-B92B-9781-3942-EAAAE632EA3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634"/>
          <a:stretch/>
        </p:blipFill>
        <p:spPr>
          <a:xfrm>
            <a:off x="179354" y="2882359"/>
            <a:ext cx="2685732" cy="2070463"/>
          </a:xfrm>
        </p:spPr>
      </p:pic>
      <p:pic>
        <p:nvPicPr>
          <p:cNvPr id="5" name="图片 6" descr="图片包含 游戏机, 标志, 钟表, 画&#10;&#10;描述已自动生成">
            <a:extLst>
              <a:ext uri="{FF2B5EF4-FFF2-40B4-BE49-F238E27FC236}">
                <a16:creationId xmlns:a16="http://schemas.microsoft.com/office/drawing/2014/main" id="{2B80B057-A261-D465-95DF-D57B4B8E1A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878" y="2882359"/>
            <a:ext cx="1875681" cy="2070463"/>
          </a:xfrm>
          <a:prstGeom prst="rect">
            <a:avLst/>
          </a:prstGeom>
        </p:spPr>
      </p:pic>
      <p:pic>
        <p:nvPicPr>
          <p:cNvPr id="6" name="图片 8" descr="图片包含 电子, 电路, 游戏机&#10;&#10;描述已自动生成">
            <a:extLst>
              <a:ext uri="{FF2B5EF4-FFF2-40B4-BE49-F238E27FC236}">
                <a16:creationId xmlns:a16="http://schemas.microsoft.com/office/drawing/2014/main" id="{3AABDBEB-2139-95CB-F098-E37EFFC29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464" y="2882359"/>
            <a:ext cx="2814536" cy="2065056"/>
          </a:xfrm>
          <a:prstGeom prst="rect">
            <a:avLst/>
          </a:prstGeom>
        </p:spPr>
      </p:pic>
      <p:pic>
        <p:nvPicPr>
          <p:cNvPr id="7" name="图片 10" descr="图片包含 人, 汽车, 镜子, 男人&#10;&#10;描述已自动生成">
            <a:extLst>
              <a:ext uri="{FF2B5EF4-FFF2-40B4-BE49-F238E27FC236}">
                <a16:creationId xmlns:a16="http://schemas.microsoft.com/office/drawing/2014/main" id="{87695168-52C5-2CDC-5AB9-1F6F46DF02AC}"/>
              </a:ext>
            </a:extLst>
          </p:cNvPr>
          <p:cNvPicPr>
            <a:picLocks noChangeAspect="1"/>
          </p:cNvPicPr>
          <p:nvPr/>
        </p:nvPicPr>
        <p:blipFill rotWithShape="1">
          <a:blip r:embed="rId6">
            <a:extLst>
              <a:ext uri="{28A0092B-C50C-407E-A947-70E740481C1C}">
                <a14:useLocalDpi xmlns:a14="http://schemas.microsoft.com/office/drawing/2010/main" val="0"/>
              </a:ext>
            </a:extLst>
          </a:blip>
          <a:srcRect l="2986" r="7659"/>
          <a:stretch/>
        </p:blipFill>
        <p:spPr>
          <a:xfrm>
            <a:off x="9292706" y="2882359"/>
            <a:ext cx="2814536" cy="2065056"/>
          </a:xfrm>
          <a:prstGeom prst="rect">
            <a:avLst/>
          </a:prstGeom>
        </p:spPr>
      </p:pic>
      <p:sp>
        <p:nvSpPr>
          <p:cNvPr id="8" name="文本框 11">
            <a:extLst>
              <a:ext uri="{FF2B5EF4-FFF2-40B4-BE49-F238E27FC236}">
                <a16:creationId xmlns:a16="http://schemas.microsoft.com/office/drawing/2014/main" id="{7845AD76-BB27-3692-AD78-B9A6D3CE5B89}"/>
              </a:ext>
            </a:extLst>
          </p:cNvPr>
          <p:cNvSpPr txBox="1"/>
          <p:nvPr/>
        </p:nvSpPr>
        <p:spPr>
          <a:xfrm>
            <a:off x="1239803" y="2298231"/>
            <a:ext cx="34021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ea typeface="等线" panose="02010600030101010101" pitchFamily="2" charset="-122"/>
                <a:cs typeface="+mn-cs"/>
              </a:rPr>
              <a:t>Large neural networks require:</a:t>
            </a:r>
            <a:endParaRPr kumimoji="0" lang="zh-CN" altLang="en-US" sz="18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9" name="文本框 15">
            <a:extLst>
              <a:ext uri="{FF2B5EF4-FFF2-40B4-BE49-F238E27FC236}">
                <a16:creationId xmlns:a16="http://schemas.microsoft.com/office/drawing/2014/main" id="{1C1764A6-A130-4C3E-E962-A57C0E6CB674}"/>
              </a:ext>
            </a:extLst>
          </p:cNvPr>
          <p:cNvSpPr txBox="1"/>
          <p:nvPr/>
        </p:nvSpPr>
        <p:spPr>
          <a:xfrm>
            <a:off x="-106567" y="5150434"/>
            <a:ext cx="31096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ea typeface="等线" panose="02010600030101010101" pitchFamily="2" charset="-122"/>
              </a:rPr>
              <a:t>M</a:t>
            </a:r>
            <a:r>
              <a:rPr kumimoji="0" lang="en-US" altLang="zh-CN" sz="1800" b="0" i="0" u="none" strike="noStrike" kern="1200" cap="none" spc="0" normalizeH="0" baseline="0" noProof="0" dirty="0" err="1">
                <a:ln>
                  <a:noFill/>
                </a:ln>
                <a:solidFill>
                  <a:prstClr val="black"/>
                </a:solidFill>
                <a:effectLst/>
                <a:uLnTx/>
                <a:uFillTx/>
                <a:ea typeface="等线" panose="02010600030101010101" pitchFamily="2" charset="-122"/>
                <a:cs typeface="+mn-cs"/>
              </a:rPr>
              <a:t>emory</a:t>
            </a:r>
            <a:r>
              <a:rPr kumimoji="0" lang="en-US" altLang="zh-CN" sz="1800" b="0" i="0" u="none" strike="noStrike" kern="1200" cap="none" spc="0" normalizeH="0" baseline="0" noProof="0" dirty="0">
                <a:ln>
                  <a:noFill/>
                </a:ln>
                <a:solidFill>
                  <a:prstClr val="black"/>
                </a:solidFill>
                <a:effectLst/>
                <a:uLnTx/>
                <a:uFillTx/>
                <a:ea typeface="等线" panose="02010600030101010101" pitchFamily="2" charset="-122"/>
                <a:cs typeface="+mn-cs"/>
              </a:rPr>
              <a:t> &amp;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ea typeface="等线" panose="02010600030101010101" pitchFamily="2" charset="-122"/>
              </a:rPr>
              <a:t>C</a:t>
            </a:r>
            <a:r>
              <a:rPr kumimoji="0" lang="en-US" altLang="zh-CN" sz="1800" b="0" i="0" u="none" strike="noStrike" kern="1200" cap="none" spc="0" normalizeH="0" baseline="0" noProof="0" dirty="0" err="1">
                <a:ln>
                  <a:noFill/>
                </a:ln>
                <a:solidFill>
                  <a:prstClr val="black"/>
                </a:solidFill>
                <a:effectLst/>
                <a:uLnTx/>
                <a:uFillTx/>
                <a:ea typeface="等线" panose="02010600030101010101" pitchFamily="2" charset="-122"/>
                <a:cs typeface="+mn-cs"/>
              </a:rPr>
              <a:t>omputations</a:t>
            </a:r>
            <a:endParaRPr kumimoji="0" lang="zh-CN" altLang="en-US" sz="18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10" name="文本框 16">
            <a:extLst>
              <a:ext uri="{FF2B5EF4-FFF2-40B4-BE49-F238E27FC236}">
                <a16:creationId xmlns:a16="http://schemas.microsoft.com/office/drawing/2014/main" id="{2804DBF7-B121-F677-82EF-6C3967A195DE}"/>
              </a:ext>
            </a:extLst>
          </p:cNvPr>
          <p:cNvSpPr txBox="1"/>
          <p:nvPr/>
        </p:nvSpPr>
        <p:spPr>
          <a:xfrm>
            <a:off x="3264878" y="5134701"/>
            <a:ext cx="207674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ea typeface="等线" panose="02010600030101010101" pitchFamily="2" charset="-122"/>
              </a:rPr>
              <a:t>P</a:t>
            </a:r>
            <a:r>
              <a:rPr kumimoji="0" lang="en-US" altLang="zh-CN" sz="1800" b="0" i="0" u="none" strike="noStrike" kern="1200" cap="none" spc="0" normalizeH="0" baseline="0" noProof="0" dirty="0" err="1">
                <a:ln>
                  <a:noFill/>
                </a:ln>
                <a:solidFill>
                  <a:prstClr val="black"/>
                </a:solidFill>
                <a:effectLst/>
                <a:uLnTx/>
                <a:uFillTx/>
                <a:ea typeface="等线" panose="02010600030101010101" pitchFamily="2" charset="-122"/>
                <a:cs typeface="+mn-cs"/>
              </a:rPr>
              <a:t>ower</a:t>
            </a:r>
            <a:r>
              <a:rPr kumimoji="0" lang="en-US" altLang="zh-CN" sz="1800" b="0" i="0" u="none" strike="noStrike" kern="1200" cap="none" spc="0" normalizeH="0" baseline="0" noProof="0" dirty="0">
                <a:ln>
                  <a:noFill/>
                </a:ln>
                <a:solidFill>
                  <a:prstClr val="black"/>
                </a:solidFill>
                <a:effectLst/>
                <a:uLnTx/>
                <a:uFillTx/>
                <a:ea typeface="等线" panose="02010600030101010101" pitchFamily="2" charset="-122"/>
                <a:cs typeface="+mn-cs"/>
              </a:rPr>
              <a:t> </a:t>
            </a:r>
            <a:r>
              <a:rPr lang="en-US" altLang="zh-CN" dirty="0">
                <a:solidFill>
                  <a:prstClr val="black"/>
                </a:solidFill>
                <a:ea typeface="等线" panose="02010600030101010101" pitchFamily="2" charset="-122"/>
              </a:rPr>
              <a:t>C</a:t>
            </a:r>
            <a:r>
              <a:rPr kumimoji="0" lang="en-US" altLang="zh-CN" sz="1800" b="0" i="0" u="none" strike="noStrike" kern="1200" cap="none" spc="0" normalizeH="0" baseline="0" noProof="0" dirty="0" err="1">
                <a:ln>
                  <a:noFill/>
                </a:ln>
                <a:solidFill>
                  <a:prstClr val="black"/>
                </a:solidFill>
                <a:effectLst/>
                <a:uLnTx/>
                <a:uFillTx/>
                <a:ea typeface="等线" panose="02010600030101010101" pitchFamily="2" charset="-122"/>
                <a:cs typeface="+mn-cs"/>
              </a:rPr>
              <a:t>onsumption</a:t>
            </a:r>
            <a:endParaRPr kumimoji="0" lang="zh-CN" altLang="en-US" sz="18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11" name="文本框 17">
            <a:extLst>
              <a:ext uri="{FF2B5EF4-FFF2-40B4-BE49-F238E27FC236}">
                <a16:creationId xmlns:a16="http://schemas.microsoft.com/office/drawing/2014/main" id="{C20B326D-32D9-2907-50EF-1E3E25CEBFD9}"/>
              </a:ext>
            </a:extLst>
          </p:cNvPr>
          <p:cNvSpPr txBox="1"/>
          <p:nvPr/>
        </p:nvSpPr>
        <p:spPr>
          <a:xfrm>
            <a:off x="6774110" y="2298231"/>
            <a:ext cx="52347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ea typeface="等线" panose="02010600030101010101" pitchFamily="2" charset="-122"/>
                <a:cs typeface="+mn-cs"/>
              </a:rPr>
              <a:t>Critical to resource constrained environments</a:t>
            </a:r>
            <a:endParaRPr kumimoji="0" lang="zh-CN" altLang="en-US" sz="1800" b="0" i="0" u="none" strike="noStrike" kern="1200" cap="none" spc="0" normalizeH="0" baseline="0" noProof="0" dirty="0">
              <a:ln>
                <a:noFill/>
              </a:ln>
              <a:solidFill>
                <a:prstClr val="black"/>
              </a:solidFill>
              <a:effectLst/>
              <a:uLnTx/>
              <a:uFillTx/>
              <a:ea typeface="等线" panose="02010600030101010101" pitchFamily="2" charset="-122"/>
              <a:cs typeface="+mn-cs"/>
            </a:endParaRPr>
          </a:p>
        </p:txBody>
      </p:sp>
      <p:sp>
        <p:nvSpPr>
          <p:cNvPr id="12" name="文本框 18">
            <a:extLst>
              <a:ext uri="{FF2B5EF4-FFF2-40B4-BE49-F238E27FC236}">
                <a16:creationId xmlns:a16="http://schemas.microsoft.com/office/drawing/2014/main" id="{731BBFCD-318A-D663-79F2-FEC34DADE90E}"/>
              </a:ext>
            </a:extLst>
          </p:cNvPr>
          <p:cNvSpPr txBox="1"/>
          <p:nvPr/>
        </p:nvSpPr>
        <p:spPr>
          <a:xfrm>
            <a:off x="6774110" y="5134369"/>
            <a:ext cx="22669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ea typeface="等线" panose="02010600030101010101" pitchFamily="2" charset="-122"/>
              </a:rPr>
              <a:t>E</a:t>
            </a:r>
            <a:r>
              <a:rPr kumimoji="0" lang="en-US" altLang="zh-CN" sz="1800" b="0" i="0" u="none" strike="noStrike" kern="1200" cap="none" spc="0" normalizeH="0" baseline="0" noProof="0" dirty="0" err="1">
                <a:ln>
                  <a:noFill/>
                </a:ln>
                <a:solidFill>
                  <a:prstClr val="black"/>
                </a:solidFill>
                <a:effectLst/>
                <a:uLnTx/>
                <a:uFillTx/>
                <a:ea typeface="等线" panose="02010600030101010101" pitchFamily="2" charset="-122"/>
              </a:rPr>
              <a:t>mbedded</a:t>
            </a:r>
            <a:r>
              <a:rPr kumimoji="0" lang="en-US" altLang="zh-CN" sz="1800" b="0" i="0" u="none" strike="noStrike" kern="1200" cap="none" spc="0" normalizeH="0" baseline="0" noProof="0" dirty="0">
                <a:ln>
                  <a:noFill/>
                </a:ln>
                <a:solidFill>
                  <a:prstClr val="black"/>
                </a:solidFill>
                <a:effectLst/>
                <a:uLnTx/>
                <a:uFillTx/>
                <a:ea typeface="等线" panose="02010600030101010101" pitchFamily="2" charset="-122"/>
              </a:rPr>
              <a:t> 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ea typeface="等线" panose="02010600030101010101" pitchFamily="2" charset="-122"/>
              </a:rPr>
              <a:t>e.g., mobile devices</a:t>
            </a:r>
            <a:endParaRPr kumimoji="0" lang="zh-CN" altLang="en-US" sz="1800" b="0" i="0" u="none" strike="noStrike" kern="1200" cap="none" spc="0" normalizeH="0" baseline="0" noProof="0" dirty="0">
              <a:ln>
                <a:noFill/>
              </a:ln>
              <a:solidFill>
                <a:prstClr val="black"/>
              </a:solidFill>
              <a:effectLst/>
              <a:uLnTx/>
              <a:uFillTx/>
              <a:ea typeface="等线" panose="02010600030101010101" pitchFamily="2" charset="-122"/>
            </a:endParaRPr>
          </a:p>
        </p:txBody>
      </p:sp>
      <p:sp>
        <p:nvSpPr>
          <p:cNvPr id="13" name="文本框 19">
            <a:extLst>
              <a:ext uri="{FF2B5EF4-FFF2-40B4-BE49-F238E27FC236}">
                <a16:creationId xmlns:a16="http://schemas.microsoft.com/office/drawing/2014/main" id="{F8635E4D-363A-DFC0-D0A5-1D5A48D269DB}"/>
              </a:ext>
            </a:extLst>
          </p:cNvPr>
          <p:cNvSpPr txBox="1"/>
          <p:nvPr/>
        </p:nvSpPr>
        <p:spPr>
          <a:xfrm>
            <a:off x="9478355" y="5134369"/>
            <a:ext cx="24432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ea typeface="等线" panose="02010600030101010101" pitchFamily="2" charset="-122"/>
              </a:rPr>
              <a:t>R</a:t>
            </a:r>
            <a:r>
              <a:rPr kumimoji="0" lang="en-US" altLang="zh-CN" sz="1800" b="0" i="0" u="none" strike="noStrike" kern="1200" cap="none" spc="0" normalizeH="0" baseline="0" noProof="0" dirty="0" err="1">
                <a:ln>
                  <a:noFill/>
                </a:ln>
                <a:solidFill>
                  <a:prstClr val="black"/>
                </a:solidFill>
                <a:effectLst/>
                <a:uLnTx/>
                <a:uFillTx/>
                <a:ea typeface="等线" panose="02010600030101010101" pitchFamily="2" charset="-122"/>
              </a:rPr>
              <a:t>eal</a:t>
            </a:r>
            <a:r>
              <a:rPr kumimoji="0" lang="en-US" altLang="zh-CN" sz="1800" b="0" i="0" u="none" strike="noStrike" kern="1200" cap="none" spc="0" normalizeH="0" baseline="0" noProof="0" dirty="0">
                <a:ln>
                  <a:noFill/>
                </a:ln>
                <a:solidFill>
                  <a:prstClr val="black"/>
                </a:solidFill>
                <a:effectLst/>
                <a:uLnTx/>
                <a:uFillTx/>
                <a:ea typeface="等线" panose="02010600030101010101" pitchFamily="2" charset="-122"/>
              </a:rPr>
              <a:t>-time tasks</a:t>
            </a:r>
            <a:r>
              <a:rPr lang="en-US" altLang="zh-CN" dirty="0">
                <a:solidFill>
                  <a:prstClr val="black"/>
                </a:solidFill>
                <a:ea typeface="等线" panose="02010600030101010101" pitchFamily="2" charset="-122"/>
              </a:rPr>
              <a:t>,</a:t>
            </a:r>
            <a:r>
              <a:rPr lang="zh-CN" altLang="en-US" dirty="0">
                <a:solidFill>
                  <a:prstClr val="black"/>
                </a:solidFill>
                <a:ea typeface="等线" panose="02010600030101010101" pitchFamily="2" charset="-122"/>
              </a:rPr>
              <a:t> </a:t>
            </a:r>
            <a:endParaRPr kumimoji="0" lang="en-US" altLang="zh-CN" sz="1800" b="0" i="0" u="none" strike="noStrike" kern="1200" cap="none" spc="0" normalizeH="0" baseline="0" noProof="0" dirty="0">
              <a:ln>
                <a:noFill/>
              </a:ln>
              <a:solidFill>
                <a:prstClr val="black"/>
              </a:solidFill>
              <a:effectLst/>
              <a:uLnTx/>
              <a:uFillTx/>
              <a:ea typeface="等线"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ea typeface="等线" panose="02010600030101010101" pitchFamily="2" charset="-122"/>
              </a:rPr>
              <a:t>e.g., auto-cars</a:t>
            </a:r>
            <a:endParaRPr kumimoji="0" lang="zh-CN" altLang="en-US" sz="1800" b="0" i="0" u="none" strike="noStrike" kern="1200" cap="none" spc="0" normalizeH="0" baseline="0" noProof="0" dirty="0">
              <a:ln>
                <a:noFill/>
              </a:ln>
              <a:solidFill>
                <a:prstClr val="black"/>
              </a:solidFill>
              <a:effectLst/>
              <a:uLnTx/>
              <a:uFillTx/>
              <a:ea typeface="等线" panose="02010600030101010101" pitchFamily="2" charset="-122"/>
            </a:endParaRPr>
          </a:p>
        </p:txBody>
      </p:sp>
      <p:sp>
        <p:nvSpPr>
          <p:cNvPr id="14" name="闪电形 2">
            <a:extLst>
              <a:ext uri="{FF2B5EF4-FFF2-40B4-BE49-F238E27FC236}">
                <a16:creationId xmlns:a16="http://schemas.microsoft.com/office/drawing/2014/main" id="{BB82C694-54A2-DDC7-B57C-89B05C6B0051}"/>
              </a:ext>
            </a:extLst>
          </p:cNvPr>
          <p:cNvSpPr/>
          <p:nvPr/>
        </p:nvSpPr>
        <p:spPr>
          <a:xfrm rot="221914">
            <a:off x="5360801" y="915756"/>
            <a:ext cx="812556" cy="5765330"/>
          </a:xfrm>
          <a:prstGeom prst="lightningBol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FF0000"/>
                </a:solidFill>
              </a:rPr>
              <a:t>GAP</a:t>
            </a:r>
            <a:endParaRPr lang="zh-CN" altLang="en-US" sz="4000" b="1" dirty="0">
              <a:solidFill>
                <a:srgbClr val="FF0000"/>
              </a:solidFill>
            </a:endParaRPr>
          </a:p>
        </p:txBody>
      </p:sp>
    </p:spTree>
    <p:extLst>
      <p:ext uri="{BB962C8B-B14F-4D97-AF65-F5344CB8AC3E}">
        <p14:creationId xmlns:p14="http://schemas.microsoft.com/office/powerpoint/2010/main" val="266663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1EB-C387-79D2-72E6-8E53BDCCDABA}"/>
              </a:ext>
            </a:extLst>
          </p:cNvPr>
          <p:cNvSpPr>
            <a:spLocks noGrp="1"/>
          </p:cNvSpPr>
          <p:nvPr>
            <p:ph type="title"/>
          </p:nvPr>
        </p:nvSpPr>
        <p:spPr/>
        <p:txBody>
          <a:bodyPr/>
          <a:lstStyle/>
          <a:p>
            <a:r>
              <a:rPr lang="en-US" altLang="zh-CN" dirty="0"/>
              <a:t>Motivations</a:t>
            </a:r>
            <a:endParaRPr lang="zh-CN" altLang="en-US" dirty="0"/>
          </a:p>
        </p:txBody>
      </p:sp>
      <p:sp>
        <p:nvSpPr>
          <p:cNvPr id="3" name="Text Placeholder 2">
            <a:extLst>
              <a:ext uri="{FF2B5EF4-FFF2-40B4-BE49-F238E27FC236}">
                <a16:creationId xmlns:a16="http://schemas.microsoft.com/office/drawing/2014/main" id="{D79AE835-EEB6-0E3E-EE4D-CDD5C8DD5F91}"/>
              </a:ext>
            </a:extLst>
          </p:cNvPr>
          <p:cNvSpPr>
            <a:spLocks noGrp="1"/>
          </p:cNvSpPr>
          <p:nvPr>
            <p:ph type="body" sz="half" idx="2"/>
          </p:nvPr>
        </p:nvSpPr>
        <p:spPr>
          <a:xfrm>
            <a:off x="2379517" y="4605626"/>
            <a:ext cx="7512629" cy="1738746"/>
          </a:xfrm>
        </p:spPr>
        <p:txBody>
          <a:bodyPr/>
          <a:lstStyle/>
          <a:p>
            <a:pPr marL="285750" indent="-285750">
              <a:buFont typeface="Arial" panose="020B0604020202020204" pitchFamily="34" charset="0"/>
              <a:buChar char="•"/>
            </a:pPr>
            <a:r>
              <a:rPr lang="en-US" altLang="zh-CN" dirty="0"/>
              <a:t>The cost of generating a sample is unacceptable. </a:t>
            </a:r>
          </a:p>
          <a:p>
            <a:pPr marL="285750" indent="-285750">
              <a:buFont typeface="Arial" panose="020B0604020202020204" pitchFamily="34" charset="0"/>
              <a:buChar char="•"/>
            </a:pPr>
            <a:r>
              <a:rPr lang="en-US" altLang="zh-CN" dirty="0"/>
              <a:t>Two orthogonal factors slow down the denoising process: </a:t>
            </a:r>
          </a:p>
          <a:p>
            <a:pPr marL="285750" indent="-285750">
              <a:buFont typeface="Arial" panose="020B0604020202020204" pitchFamily="34" charset="0"/>
              <a:buChar char="•"/>
            </a:pPr>
            <a:r>
              <a:rPr lang="en-US" altLang="zh-CN" dirty="0" err="1"/>
              <a:t>i</a:t>
            </a:r>
            <a:r>
              <a:rPr lang="en-US" altLang="zh-CN" dirty="0"/>
              <a:t>) </a:t>
            </a:r>
            <a:r>
              <a:rPr lang="en-US" altLang="zh-CN" dirty="0">
                <a:solidFill>
                  <a:srgbClr val="FF0000"/>
                </a:solidFill>
              </a:rPr>
              <a:t>lengthy iterations </a:t>
            </a:r>
            <a:r>
              <a:rPr lang="en-US" altLang="zh-CN" dirty="0"/>
              <a:t>for sampling images from noise, </a:t>
            </a:r>
          </a:p>
          <a:p>
            <a:pPr marL="285750" indent="-285750">
              <a:buFont typeface="Arial" panose="020B0604020202020204" pitchFamily="34" charset="0"/>
              <a:buChar char="•"/>
            </a:pPr>
            <a:r>
              <a:rPr lang="en-US" altLang="zh-CN" dirty="0"/>
              <a:t>ii) a </a:t>
            </a:r>
            <a:r>
              <a:rPr lang="en-US" altLang="zh-CN" dirty="0">
                <a:solidFill>
                  <a:srgbClr val="FF0000"/>
                </a:solidFill>
              </a:rPr>
              <a:t>cumbersome network </a:t>
            </a:r>
            <a:r>
              <a:rPr lang="en-US" altLang="zh-CN" dirty="0"/>
              <a:t>for estimating noise in each iteration.</a:t>
            </a:r>
            <a:endParaRPr lang="zh-CN" altLang="en-US" dirty="0"/>
          </a:p>
        </p:txBody>
      </p:sp>
      <p:pic>
        <p:nvPicPr>
          <p:cNvPr id="9" name="Picture 8">
            <a:extLst>
              <a:ext uri="{FF2B5EF4-FFF2-40B4-BE49-F238E27FC236}">
                <a16:creationId xmlns:a16="http://schemas.microsoft.com/office/drawing/2014/main" id="{A3A9A1C3-CBAF-AA08-DC17-FFC4195CB71C}"/>
              </a:ext>
            </a:extLst>
          </p:cNvPr>
          <p:cNvPicPr>
            <a:picLocks noChangeAspect="1"/>
          </p:cNvPicPr>
          <p:nvPr/>
        </p:nvPicPr>
        <p:blipFill>
          <a:blip r:embed="rId2"/>
          <a:stretch>
            <a:fillRect/>
          </a:stretch>
        </p:blipFill>
        <p:spPr>
          <a:xfrm>
            <a:off x="1104900" y="1732054"/>
            <a:ext cx="9980682" cy="2647936"/>
          </a:xfrm>
          <a:prstGeom prst="rect">
            <a:avLst/>
          </a:prstGeom>
        </p:spPr>
      </p:pic>
    </p:spTree>
    <p:extLst>
      <p:ext uri="{BB962C8B-B14F-4D97-AF65-F5344CB8AC3E}">
        <p14:creationId xmlns:p14="http://schemas.microsoft.com/office/powerpoint/2010/main" val="48079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856A-2C7C-2E7A-4F8E-6735F5C4A001}"/>
              </a:ext>
            </a:extLst>
          </p:cNvPr>
          <p:cNvSpPr>
            <a:spLocks noGrp="1"/>
          </p:cNvSpPr>
          <p:nvPr>
            <p:ph type="title"/>
          </p:nvPr>
        </p:nvSpPr>
        <p:spPr>
          <a:xfrm>
            <a:off x="1104900" y="76200"/>
            <a:ext cx="9980682" cy="1096962"/>
          </a:xfrm>
        </p:spPr>
        <p:txBody>
          <a:bodyPr anchor="b">
            <a:normAutofit/>
          </a:bodyPr>
          <a:lstStyle/>
          <a:p>
            <a:r>
              <a:rPr lang="en-US" altLang="zh-CN" dirty="0"/>
              <a:t>Post Training Quantization (PTQ)</a:t>
            </a:r>
            <a:endParaRPr lang="zh-CN" altLang="en-US" dirty="0"/>
          </a:p>
        </p:txBody>
      </p:sp>
      <p:pic>
        <p:nvPicPr>
          <p:cNvPr id="5" name="内容占位符 4" descr="图示&#10;&#10;描述已自动生成">
            <a:extLst>
              <a:ext uri="{FF2B5EF4-FFF2-40B4-BE49-F238E27FC236}">
                <a16:creationId xmlns:a16="http://schemas.microsoft.com/office/drawing/2014/main" id="{ECBB5C76-5229-BF97-D333-8972C06CB53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4900" y="1386237"/>
            <a:ext cx="9982200" cy="3069525"/>
          </a:xfrm>
          <a:noFill/>
        </p:spPr>
      </p:pic>
      <p:sp>
        <p:nvSpPr>
          <p:cNvPr id="6" name="文本框 8">
            <a:extLst>
              <a:ext uri="{FF2B5EF4-FFF2-40B4-BE49-F238E27FC236}">
                <a16:creationId xmlns:a16="http://schemas.microsoft.com/office/drawing/2014/main" id="{92A80C08-BE64-DF90-D2E6-29B9A1DA26A0}"/>
              </a:ext>
            </a:extLst>
          </p:cNvPr>
          <p:cNvSpPr txBox="1"/>
          <p:nvPr/>
        </p:nvSpPr>
        <p:spPr>
          <a:xfrm>
            <a:off x="1631950" y="4484171"/>
            <a:ext cx="3898900" cy="369332"/>
          </a:xfrm>
          <a:prstGeom prst="rect">
            <a:avLst/>
          </a:prstGeom>
          <a:noFill/>
        </p:spPr>
        <p:txBody>
          <a:bodyPr wrap="square" rtlCol="0">
            <a:spAutoFit/>
          </a:bodyPr>
          <a:lstStyle/>
          <a:p>
            <a:r>
              <a:rPr lang="en-US" altLang="zh-CN" dirty="0"/>
              <a:t>Quantization-Aware Training (QAT)</a:t>
            </a:r>
          </a:p>
        </p:txBody>
      </p:sp>
      <p:sp>
        <p:nvSpPr>
          <p:cNvPr id="7" name="文本框 8">
            <a:extLst>
              <a:ext uri="{FF2B5EF4-FFF2-40B4-BE49-F238E27FC236}">
                <a16:creationId xmlns:a16="http://schemas.microsoft.com/office/drawing/2014/main" id="{4321229A-F136-B67A-12B8-88ACCD61585B}"/>
              </a:ext>
            </a:extLst>
          </p:cNvPr>
          <p:cNvSpPr txBox="1"/>
          <p:nvPr/>
        </p:nvSpPr>
        <p:spPr>
          <a:xfrm>
            <a:off x="6807200" y="4455762"/>
            <a:ext cx="3898900" cy="646331"/>
          </a:xfrm>
          <a:prstGeom prst="rect">
            <a:avLst/>
          </a:prstGeom>
          <a:noFill/>
        </p:spPr>
        <p:txBody>
          <a:bodyPr wrap="square" rtlCol="0">
            <a:spAutoFit/>
          </a:bodyPr>
          <a:lstStyle/>
          <a:p>
            <a:pPr algn="ctr"/>
            <a:r>
              <a:rPr lang="en-US" altLang="zh-CN" b="1" dirty="0"/>
              <a:t>Post-Training Quantization (PTQ)</a:t>
            </a:r>
          </a:p>
          <a:p>
            <a:pPr algn="ctr"/>
            <a:r>
              <a:rPr lang="en-US" altLang="zh-CN" b="1" dirty="0">
                <a:solidFill>
                  <a:srgbClr val="FF0000"/>
                </a:solidFill>
              </a:rPr>
              <a:t>Training Data FREE!</a:t>
            </a:r>
            <a:endParaRPr lang="zh-CN" altLang="en-US" b="1" dirty="0">
              <a:solidFill>
                <a:srgbClr val="FF0000"/>
              </a:solidFill>
            </a:endParaRPr>
          </a:p>
        </p:txBody>
      </p:sp>
      <p:sp>
        <p:nvSpPr>
          <p:cNvPr id="8" name="文本框 5">
            <a:extLst>
              <a:ext uri="{FF2B5EF4-FFF2-40B4-BE49-F238E27FC236}">
                <a16:creationId xmlns:a16="http://schemas.microsoft.com/office/drawing/2014/main" id="{B6E65284-F3BA-8CF8-D224-F53CD097CB82}"/>
              </a:ext>
            </a:extLst>
          </p:cNvPr>
          <p:cNvSpPr txBox="1"/>
          <p:nvPr/>
        </p:nvSpPr>
        <p:spPr>
          <a:xfrm>
            <a:off x="1057911" y="5237134"/>
            <a:ext cx="1022604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In QAT, a pre-trained model is quantized and then </a:t>
            </a:r>
            <a:r>
              <a:rPr lang="en-US" altLang="zh-CN" dirty="0">
                <a:solidFill>
                  <a:srgbClr val="FF0000"/>
                </a:solidFill>
              </a:rPr>
              <a:t>finetuned using training data </a:t>
            </a:r>
            <a:r>
              <a:rPr lang="en-US" altLang="zh-CN" dirty="0"/>
              <a:t>to adjust parameters and recover accuracy degradation. </a:t>
            </a:r>
          </a:p>
          <a:p>
            <a:pPr marL="285750" indent="-285750">
              <a:buFont typeface="Arial" panose="020B0604020202020204" pitchFamily="34" charset="0"/>
              <a:buChar char="•"/>
            </a:pPr>
            <a:r>
              <a:rPr lang="en-US" altLang="zh-CN" dirty="0"/>
              <a:t>In PTQ, a pre-trained model is </a:t>
            </a:r>
            <a:r>
              <a:rPr lang="en-US" altLang="zh-CN" b="1" dirty="0">
                <a:solidFill>
                  <a:srgbClr val="FF0000"/>
                </a:solidFill>
              </a:rPr>
              <a:t>calibrated using calibration data</a:t>
            </a:r>
            <a:r>
              <a:rPr lang="en-US" altLang="zh-CN" b="1" dirty="0"/>
              <a:t> </a:t>
            </a:r>
            <a:r>
              <a:rPr lang="en-US" altLang="zh-CN" dirty="0"/>
              <a:t>(e.g., a small subset of training data) to compute the clipping ranges and the scaling factors.</a:t>
            </a:r>
            <a:endParaRPr lang="zh-CN" altLang="en-US" dirty="0"/>
          </a:p>
        </p:txBody>
      </p:sp>
    </p:spTree>
    <p:extLst>
      <p:ext uri="{BB962C8B-B14F-4D97-AF65-F5344CB8AC3E}">
        <p14:creationId xmlns:p14="http://schemas.microsoft.com/office/powerpoint/2010/main" val="211259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0261-6CE4-A5C9-8F38-2DDBFC527D66}"/>
              </a:ext>
            </a:extLst>
          </p:cNvPr>
          <p:cNvSpPr>
            <a:spLocks noGrp="1"/>
          </p:cNvSpPr>
          <p:nvPr>
            <p:ph type="title"/>
          </p:nvPr>
        </p:nvSpPr>
        <p:spPr/>
        <p:txBody>
          <a:bodyPr/>
          <a:lstStyle/>
          <a:p>
            <a:r>
              <a:rPr lang="en-US" altLang="zh-CN" dirty="0"/>
              <a:t>Why we need Post-Training Quantization?</a:t>
            </a:r>
            <a:endParaRPr lang="zh-CN" altLang="en-US" dirty="0"/>
          </a:p>
        </p:txBody>
      </p:sp>
      <p:sp>
        <p:nvSpPr>
          <p:cNvPr id="3" name="Content Placeholder 2">
            <a:extLst>
              <a:ext uri="{FF2B5EF4-FFF2-40B4-BE49-F238E27FC236}">
                <a16:creationId xmlns:a16="http://schemas.microsoft.com/office/drawing/2014/main" id="{96B976B9-8A10-88DD-6312-2A27925AA5C7}"/>
              </a:ext>
            </a:extLst>
          </p:cNvPr>
          <p:cNvSpPr>
            <a:spLocks noGrp="1"/>
          </p:cNvSpPr>
          <p:nvPr>
            <p:ph idx="1"/>
          </p:nvPr>
        </p:nvSpPr>
        <p:spPr/>
        <p:txBody>
          <a:bodyPr/>
          <a:lstStyle/>
          <a:p>
            <a:r>
              <a:rPr lang="en-US" altLang="zh-CN" dirty="0"/>
              <a:t>Why we need </a:t>
            </a:r>
            <a:r>
              <a:rPr lang="en-US" altLang="zh-CN" dirty="0">
                <a:solidFill>
                  <a:srgbClr val="FF0000"/>
                </a:solidFill>
              </a:rPr>
              <a:t>Quantization</a:t>
            </a:r>
            <a:r>
              <a:rPr lang="en-US" altLang="zh-CN" dirty="0"/>
              <a:t>? (Example: </a:t>
            </a:r>
            <a:r>
              <a:rPr lang="en-US" altLang="zh-CN" dirty="0">
                <a:solidFill>
                  <a:srgbClr val="FF0000"/>
                </a:solidFill>
              </a:rPr>
              <a:t>Int8 network is 10x faster than float32 network</a:t>
            </a:r>
            <a:r>
              <a:rPr lang="en-US" altLang="zh-CN" dirty="0"/>
              <a:t>.)</a:t>
            </a:r>
          </a:p>
          <a:p>
            <a:pPr lvl="1"/>
            <a:r>
              <a:rPr lang="en-US" altLang="zh-CN" dirty="0"/>
              <a:t>Reduce model size so that it can be deployed on resource-constrained devices.</a:t>
            </a:r>
          </a:p>
          <a:p>
            <a:pPr lvl="1"/>
            <a:r>
              <a:rPr lang="en-US" altLang="zh-CN" dirty="0"/>
              <a:t>Reading and writing data from global memory are expensive, often requiring hundreds of cycles.</a:t>
            </a:r>
          </a:p>
          <a:p>
            <a:r>
              <a:rPr lang="en-US" altLang="zh-CN"/>
              <a:t>Why </a:t>
            </a:r>
            <a:r>
              <a:rPr lang="en-US" altLang="zh-CN" dirty="0"/>
              <a:t>we need </a:t>
            </a:r>
            <a:r>
              <a:rPr lang="en-US" altLang="zh-CN" dirty="0">
                <a:solidFill>
                  <a:srgbClr val="FF0000"/>
                </a:solidFill>
              </a:rPr>
              <a:t>Post-Training </a:t>
            </a:r>
            <a:r>
              <a:rPr lang="en-US" altLang="zh-CN" dirty="0"/>
              <a:t>manner?</a:t>
            </a:r>
          </a:p>
          <a:p>
            <a:pPr lvl="1"/>
            <a:r>
              <a:rPr lang="en-US" altLang="zh-CN" dirty="0"/>
              <a:t>Quantization via model re-training (Quantization-Aware Training method) is computational expensive.</a:t>
            </a:r>
          </a:p>
          <a:p>
            <a:pPr lvl="1"/>
            <a:r>
              <a:rPr lang="en-US" altLang="zh-CN" dirty="0"/>
              <a:t>Float32 models are always accessible, but training data are not accessible.</a:t>
            </a:r>
          </a:p>
          <a:p>
            <a:endParaRPr lang="zh-CN" altLang="en-US" dirty="0"/>
          </a:p>
        </p:txBody>
      </p:sp>
    </p:spTree>
    <p:extLst>
      <p:ext uri="{BB962C8B-B14F-4D97-AF65-F5344CB8AC3E}">
        <p14:creationId xmlns:p14="http://schemas.microsoft.com/office/powerpoint/2010/main" val="167212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1BD6-49DE-35A6-8621-2AB70EAE1F49}"/>
              </a:ext>
            </a:extLst>
          </p:cNvPr>
          <p:cNvSpPr>
            <a:spLocks noGrp="1"/>
          </p:cNvSpPr>
          <p:nvPr>
            <p:ph type="title"/>
          </p:nvPr>
        </p:nvSpPr>
        <p:spPr/>
        <p:txBody>
          <a:bodyPr/>
          <a:lstStyle/>
          <a:p>
            <a:r>
              <a:rPr lang="en-US" altLang="zh-CN" dirty="0"/>
              <a:t>Normally Distributed Time-step Calibration</a:t>
            </a:r>
            <a:endParaRPr lang="zh-CN" altLang="en-US" dirty="0"/>
          </a:p>
        </p:txBody>
      </p:sp>
      <p:sp>
        <p:nvSpPr>
          <p:cNvPr id="5" name="文本占位符 9">
            <a:extLst>
              <a:ext uri="{FF2B5EF4-FFF2-40B4-BE49-F238E27FC236}">
                <a16:creationId xmlns:a16="http://schemas.microsoft.com/office/drawing/2014/main" id="{31B91386-7D70-DAD0-7EE8-E48913778130}"/>
              </a:ext>
            </a:extLst>
          </p:cNvPr>
          <p:cNvSpPr>
            <a:spLocks noGrp="1"/>
          </p:cNvSpPr>
          <p:nvPr>
            <p:ph type="body" sz="half" idx="2"/>
          </p:nvPr>
        </p:nvSpPr>
        <p:spPr>
          <a:xfrm>
            <a:off x="994062" y="4752234"/>
            <a:ext cx="10874665" cy="2029566"/>
          </a:xfrm>
        </p:spPr>
        <p:txBody>
          <a:bodyPr>
            <a:normAutofit/>
          </a:bodyPr>
          <a:lstStyle/>
          <a:p>
            <a:pPr marR="0" lvl="0" algn="l" defTabSz="914400" rtl="0" eaLnBrk="1" fontAlgn="auto" latinLnBrk="0" hangingPunct="1">
              <a:lnSpc>
                <a:spcPct val="90000"/>
              </a:lnSpc>
              <a:spcBef>
                <a:spcPts val="1800"/>
              </a:spcBef>
              <a:spcAft>
                <a:spcPts val="0"/>
              </a:spcAft>
              <a:buClrTx/>
              <a:buSzTx/>
              <a:tabLst/>
              <a:defRPr/>
            </a:pPr>
            <a:r>
              <a:rPr lang="en-US" sz="2000" dirty="0">
                <a:latin typeface="Arial" panose="020B0604020202020204" pitchFamily="34" charset="0"/>
              </a:rPr>
              <a:t>W</a:t>
            </a:r>
            <a:r>
              <a:rPr lang="en-US" sz="2000" b="0" i="0" dirty="0">
                <a:effectLst/>
                <a:latin typeface="Arial" panose="020B0604020202020204" pitchFamily="34" charset="0"/>
              </a:rPr>
              <a:t>e desire the calibration samples:</a:t>
            </a:r>
            <a:endParaRPr kumimoji="0" lang="en-US" altLang="zh-CN" sz="2000" b="0" i="0" u="none" strike="noStrike" kern="1200" cap="none" spc="0" normalizeH="0" baseline="0" noProof="0" dirty="0">
              <a:ln>
                <a:noFill/>
              </a:ln>
              <a:solidFill>
                <a:srgbClr val="FF0000"/>
              </a:solidFill>
              <a:effectLst/>
              <a:uLnTx/>
              <a:uFillTx/>
              <a:latin typeface="Euphemia"/>
              <a:ea typeface="+mn-ea"/>
              <a:cs typeface="+mn-cs"/>
            </a:endParaRP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en-US" altLang="zh-CN" sz="2000" dirty="0">
                <a:latin typeface="Euphemia"/>
              </a:rPr>
              <a:t>G</a:t>
            </a:r>
            <a:r>
              <a:rPr kumimoji="0" lang="en-US" altLang="zh-CN" sz="2000" b="0" i="0" u="none" strike="noStrike" kern="1200" cap="none" spc="0" normalizeH="0" baseline="0" noProof="0" dirty="0" err="1">
                <a:ln>
                  <a:noFill/>
                </a:ln>
                <a:effectLst/>
                <a:uLnTx/>
                <a:uFillTx/>
                <a:latin typeface="Euphemia"/>
                <a:ea typeface="+mn-ea"/>
                <a:cs typeface="+mn-cs"/>
              </a:rPr>
              <a:t>enerated</a:t>
            </a:r>
            <a:r>
              <a:rPr kumimoji="0" lang="en-US" altLang="zh-CN" sz="2000" b="0" i="0" u="none" strike="noStrike" kern="1200" cap="none" spc="0" normalizeH="0" baseline="0" noProof="0" dirty="0">
                <a:ln>
                  <a:noFill/>
                </a:ln>
                <a:effectLst/>
                <a:uLnTx/>
                <a:uFillTx/>
                <a:latin typeface="Euphemia"/>
                <a:ea typeface="+mn-ea"/>
                <a:cs typeface="+mn-cs"/>
              </a:rPr>
              <a:t> by the denoising process with the full-precision diffusion model.</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en-US" altLang="zh-CN" sz="2000" dirty="0">
                <a:latin typeface="Euphemia"/>
              </a:rPr>
              <a:t>R</a:t>
            </a:r>
            <a:r>
              <a:rPr kumimoji="0" lang="en-US" altLang="zh-CN" sz="2000" b="0" i="0" u="none" strike="noStrike" kern="1200" cap="none" spc="0" normalizeH="0" baseline="0" noProof="0" dirty="0" err="1">
                <a:ln>
                  <a:noFill/>
                </a:ln>
                <a:effectLst/>
                <a:uLnTx/>
                <a:uFillTx/>
                <a:latin typeface="Euphemia"/>
                <a:ea typeface="+mn-ea"/>
                <a:cs typeface="+mn-cs"/>
              </a:rPr>
              <a:t>elatively</a:t>
            </a:r>
            <a:r>
              <a:rPr kumimoji="0" lang="en-US" altLang="zh-CN" sz="2000" b="0" i="0" u="none" strike="noStrike" kern="1200" cap="none" spc="0" normalizeH="0" baseline="0" noProof="0" dirty="0">
                <a:ln>
                  <a:noFill/>
                </a:ln>
                <a:effectLst/>
                <a:uLnTx/>
                <a:uFillTx/>
                <a:latin typeface="Euphemia"/>
                <a:ea typeface="+mn-ea"/>
                <a:cs typeface="+mn-cs"/>
              </a:rPr>
              <a:t> close to clean images and far away from noise.</a:t>
            </a:r>
          </a:p>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en-US" altLang="zh-CN" sz="2000" dirty="0">
                <a:latin typeface="Euphemia"/>
              </a:rPr>
              <a:t>Covered by various time-steps.</a:t>
            </a:r>
            <a:endParaRPr lang="zh-CN" altLang="en-US" sz="2000" dirty="0">
              <a:latin typeface="Euphemia"/>
            </a:endParaRPr>
          </a:p>
        </p:txBody>
      </p:sp>
      <p:pic>
        <p:nvPicPr>
          <p:cNvPr id="3" name="Picture 2">
            <a:extLst>
              <a:ext uri="{FF2B5EF4-FFF2-40B4-BE49-F238E27FC236}">
                <a16:creationId xmlns:a16="http://schemas.microsoft.com/office/drawing/2014/main" id="{B99ACF73-CC7E-AA72-1C3E-4CAEA248E6C1}"/>
              </a:ext>
            </a:extLst>
          </p:cNvPr>
          <p:cNvPicPr>
            <a:picLocks noChangeAspect="1"/>
          </p:cNvPicPr>
          <p:nvPr/>
        </p:nvPicPr>
        <p:blipFill>
          <a:blip r:embed="rId2"/>
          <a:stretch>
            <a:fillRect/>
          </a:stretch>
        </p:blipFill>
        <p:spPr>
          <a:xfrm>
            <a:off x="1326572" y="1350750"/>
            <a:ext cx="3230229" cy="3272386"/>
          </a:xfrm>
          <a:prstGeom prst="rect">
            <a:avLst/>
          </a:prstGeom>
        </p:spPr>
      </p:pic>
      <p:pic>
        <p:nvPicPr>
          <p:cNvPr id="4" name="Picture 3">
            <a:extLst>
              <a:ext uri="{FF2B5EF4-FFF2-40B4-BE49-F238E27FC236}">
                <a16:creationId xmlns:a16="http://schemas.microsoft.com/office/drawing/2014/main" id="{C7ACEBE6-FD49-D8B6-1CA2-529ED6C5AF3F}"/>
              </a:ext>
            </a:extLst>
          </p:cNvPr>
          <p:cNvPicPr>
            <a:picLocks noChangeAspect="1"/>
          </p:cNvPicPr>
          <p:nvPr/>
        </p:nvPicPr>
        <p:blipFill>
          <a:blip r:embed="rId3"/>
          <a:stretch>
            <a:fillRect/>
          </a:stretch>
        </p:blipFill>
        <p:spPr>
          <a:xfrm>
            <a:off x="4556801" y="1376375"/>
            <a:ext cx="6379053" cy="3246761"/>
          </a:xfrm>
          <a:prstGeom prst="rect">
            <a:avLst/>
          </a:prstGeom>
        </p:spPr>
      </p:pic>
    </p:spTree>
    <p:extLst>
      <p:ext uri="{BB962C8B-B14F-4D97-AF65-F5344CB8AC3E}">
        <p14:creationId xmlns:p14="http://schemas.microsoft.com/office/powerpoint/2010/main" val="222842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401C-4986-0F57-2FF2-6B8D253D6B31}"/>
              </a:ext>
            </a:extLst>
          </p:cNvPr>
          <p:cNvSpPr>
            <a:spLocks noGrp="1"/>
          </p:cNvSpPr>
          <p:nvPr>
            <p:ph type="title"/>
          </p:nvPr>
        </p:nvSpPr>
        <p:spPr/>
        <p:txBody>
          <a:bodyPr/>
          <a:lstStyle/>
          <a:p>
            <a:r>
              <a:rPr lang="en-US" altLang="zh-CN" dirty="0"/>
              <a:t>Experimental Results</a:t>
            </a:r>
            <a:endParaRPr lang="zh-CN" altLang="en-US" dirty="0"/>
          </a:p>
        </p:txBody>
      </p:sp>
      <p:sp>
        <p:nvSpPr>
          <p:cNvPr id="12" name="文本占位符 9">
            <a:extLst>
              <a:ext uri="{FF2B5EF4-FFF2-40B4-BE49-F238E27FC236}">
                <a16:creationId xmlns:a16="http://schemas.microsoft.com/office/drawing/2014/main" id="{46A1F118-E6FF-0839-5D6B-E7F14DC20018}"/>
              </a:ext>
            </a:extLst>
          </p:cNvPr>
          <p:cNvSpPr>
            <a:spLocks noGrp="1"/>
          </p:cNvSpPr>
          <p:nvPr>
            <p:ph type="body" sz="half" idx="2"/>
          </p:nvPr>
        </p:nvSpPr>
        <p:spPr>
          <a:xfrm>
            <a:off x="1209839" y="5762853"/>
            <a:ext cx="10571144" cy="688747"/>
          </a:xfrm>
        </p:spPr>
        <p:txBody>
          <a:body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kumimoji="0" lang="en-US" altLang="zh-CN" sz="2000" b="0" i="0" u="none" strike="noStrike" kern="1200" cap="none" spc="0" normalizeH="0" baseline="0" noProof="0" dirty="0">
                <a:ln>
                  <a:noFill/>
                </a:ln>
                <a:solidFill>
                  <a:srgbClr val="514843"/>
                </a:solidFill>
                <a:effectLst/>
                <a:uLnTx/>
                <a:uFillTx/>
                <a:latin typeface="Euphemia"/>
                <a:ea typeface="+mn-ea"/>
                <a:cs typeface="+mn-cs"/>
              </a:rPr>
              <a:t>Speedup diffusion models </a:t>
            </a:r>
            <a:r>
              <a:rPr kumimoji="0" lang="en-US" altLang="zh-CN" sz="2000" b="0" i="0" u="none" strike="noStrike" kern="1200" cap="none" spc="0" normalizeH="0" baseline="0" noProof="0" dirty="0">
                <a:ln>
                  <a:noFill/>
                </a:ln>
                <a:solidFill>
                  <a:srgbClr val="FF0000"/>
                </a:solidFill>
                <a:effectLst/>
                <a:uLnTx/>
                <a:uFillTx/>
                <a:latin typeface="Euphemia"/>
                <a:ea typeface="+mn-ea"/>
                <a:cs typeface="+mn-cs"/>
              </a:rPr>
              <a:t>4 times </a:t>
            </a:r>
            <a:r>
              <a:rPr kumimoji="0" lang="en-US" altLang="zh-CN" sz="2000" b="0" i="0" u="none" strike="noStrike" kern="1200" cap="none" spc="0" normalizeH="0" baseline="0" noProof="0" dirty="0">
                <a:ln>
                  <a:noFill/>
                </a:ln>
                <a:solidFill>
                  <a:srgbClr val="514843"/>
                </a:solidFill>
                <a:effectLst/>
                <a:uLnTx/>
                <a:uFillTx/>
                <a:latin typeface="Euphemia"/>
                <a:ea typeface="+mn-ea"/>
                <a:cs typeface="+mn-cs"/>
              </a:rPr>
              <a:t>while maintaining </a:t>
            </a:r>
            <a:r>
              <a:rPr kumimoji="0" lang="en-US" altLang="zh-CN" sz="2000" b="0" i="0" u="none" strike="noStrike" kern="1200" cap="none" spc="0" normalizeH="0" baseline="0" noProof="0" dirty="0">
                <a:ln>
                  <a:noFill/>
                </a:ln>
                <a:solidFill>
                  <a:srgbClr val="FF0000"/>
                </a:solidFill>
                <a:effectLst/>
                <a:uLnTx/>
                <a:uFillTx/>
                <a:latin typeface="Euphemia"/>
                <a:ea typeface="+mn-ea"/>
                <a:cs typeface="+mn-cs"/>
              </a:rPr>
              <a:t>comparable performance</a:t>
            </a:r>
            <a:r>
              <a:rPr kumimoji="0" lang="en-US" altLang="zh-CN" sz="2000" b="0" i="0" u="none" strike="noStrike" kern="1200" cap="none" spc="0" normalizeH="0" baseline="0" noProof="0" dirty="0">
                <a:ln>
                  <a:noFill/>
                </a:ln>
                <a:solidFill>
                  <a:srgbClr val="514843"/>
                </a:solidFill>
                <a:effectLst/>
                <a:uLnTx/>
                <a:uFillTx/>
                <a:latin typeface="Euphemia"/>
                <a:ea typeface="+mn-ea"/>
                <a:cs typeface="+mn-cs"/>
              </a:rPr>
              <a:t>.</a:t>
            </a:r>
          </a:p>
        </p:txBody>
      </p:sp>
      <p:pic>
        <p:nvPicPr>
          <p:cNvPr id="13" name="图片 12" descr="小孩手上拿着泰迪熊&#10;&#10;描述已自动生成">
            <a:extLst>
              <a:ext uri="{FF2B5EF4-FFF2-40B4-BE49-F238E27FC236}">
                <a16:creationId xmlns:a16="http://schemas.microsoft.com/office/drawing/2014/main" id="{2526891C-2544-610E-D0DF-63AA4D511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833" y="4777262"/>
            <a:ext cx="609600" cy="609600"/>
          </a:xfrm>
          <a:prstGeom prst="rect">
            <a:avLst/>
          </a:prstGeom>
        </p:spPr>
      </p:pic>
      <p:pic>
        <p:nvPicPr>
          <p:cNvPr id="14" name="图片 14" descr="牛和狗&#10;&#10;描述已自动生成">
            <a:extLst>
              <a:ext uri="{FF2B5EF4-FFF2-40B4-BE49-F238E27FC236}">
                <a16:creationId xmlns:a16="http://schemas.microsoft.com/office/drawing/2014/main" id="{794E5E28-68DE-C535-E2C5-F13A5AC8F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747" y="4777262"/>
            <a:ext cx="609600" cy="609600"/>
          </a:xfrm>
          <a:prstGeom prst="rect">
            <a:avLst/>
          </a:prstGeom>
        </p:spPr>
      </p:pic>
      <p:pic>
        <p:nvPicPr>
          <p:cNvPr id="15" name="图片 34">
            <a:extLst>
              <a:ext uri="{FF2B5EF4-FFF2-40B4-BE49-F238E27FC236}">
                <a16:creationId xmlns:a16="http://schemas.microsoft.com/office/drawing/2014/main" id="{B93CE2EB-B055-BDD0-163F-0B5F43CFB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5356" y="4155828"/>
            <a:ext cx="609600" cy="609600"/>
          </a:xfrm>
          <a:prstGeom prst="rect">
            <a:avLst/>
          </a:prstGeom>
        </p:spPr>
      </p:pic>
      <p:pic>
        <p:nvPicPr>
          <p:cNvPr id="16" name="图片 36" descr="图片包含 动物, 食物, 桌子, 狗&#10;&#10;描述已自动生成">
            <a:extLst>
              <a:ext uri="{FF2B5EF4-FFF2-40B4-BE49-F238E27FC236}">
                <a16:creationId xmlns:a16="http://schemas.microsoft.com/office/drawing/2014/main" id="{89FDF510-A575-FF6A-D137-81D2994967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3547" y="4161745"/>
            <a:ext cx="609600" cy="609600"/>
          </a:xfrm>
          <a:prstGeom prst="rect">
            <a:avLst/>
          </a:prstGeom>
        </p:spPr>
      </p:pic>
      <p:pic>
        <p:nvPicPr>
          <p:cNvPr id="17" name="图片 62" descr="图片包含 建筑, 小, 一群, 黑暗&#10;&#10;描述已自动生成">
            <a:extLst>
              <a:ext uri="{FF2B5EF4-FFF2-40B4-BE49-F238E27FC236}">
                <a16:creationId xmlns:a16="http://schemas.microsoft.com/office/drawing/2014/main" id="{4B2647AB-5C7B-6F0A-2B28-D2C59281E3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7412" y="3552145"/>
            <a:ext cx="609600" cy="609600"/>
          </a:xfrm>
          <a:prstGeom prst="rect">
            <a:avLst/>
          </a:prstGeom>
        </p:spPr>
      </p:pic>
      <p:pic>
        <p:nvPicPr>
          <p:cNvPr id="18" name="图片 68" descr="小孩站在房间里&#10;&#10;中度可信度描述已自动生成">
            <a:extLst>
              <a:ext uri="{FF2B5EF4-FFF2-40B4-BE49-F238E27FC236}">
                <a16:creationId xmlns:a16="http://schemas.microsoft.com/office/drawing/2014/main" id="{AABF2F95-D5EB-B374-A0A1-A8F19F1991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0252" y="3552145"/>
            <a:ext cx="609600" cy="609600"/>
          </a:xfrm>
          <a:prstGeom prst="rect">
            <a:avLst/>
          </a:prstGeom>
        </p:spPr>
      </p:pic>
      <p:pic>
        <p:nvPicPr>
          <p:cNvPr id="19" name="图片 70">
            <a:extLst>
              <a:ext uri="{FF2B5EF4-FFF2-40B4-BE49-F238E27FC236}">
                <a16:creationId xmlns:a16="http://schemas.microsoft.com/office/drawing/2014/main" id="{04C55888-FCA0-785A-6AEF-3219E739FD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0652" y="3552145"/>
            <a:ext cx="609600" cy="609600"/>
          </a:xfrm>
          <a:prstGeom prst="rect">
            <a:avLst/>
          </a:prstGeom>
        </p:spPr>
      </p:pic>
      <p:pic>
        <p:nvPicPr>
          <p:cNvPr id="20" name="图片 72" descr="模糊的人的手&#10;&#10;中度可信度描述已自动生成">
            <a:extLst>
              <a:ext uri="{FF2B5EF4-FFF2-40B4-BE49-F238E27FC236}">
                <a16:creationId xmlns:a16="http://schemas.microsoft.com/office/drawing/2014/main" id="{F350DD42-F2A9-481B-069B-DD82AC22E3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0137" y="3552145"/>
            <a:ext cx="609600" cy="609600"/>
          </a:xfrm>
          <a:prstGeom prst="rect">
            <a:avLst/>
          </a:prstGeom>
        </p:spPr>
      </p:pic>
      <p:pic>
        <p:nvPicPr>
          <p:cNvPr id="21" name="图片 74">
            <a:extLst>
              <a:ext uri="{FF2B5EF4-FFF2-40B4-BE49-F238E27FC236}">
                <a16:creationId xmlns:a16="http://schemas.microsoft.com/office/drawing/2014/main" id="{0B5DC284-601F-802D-28CC-7D1052CB74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7337" y="3552145"/>
            <a:ext cx="609600" cy="609600"/>
          </a:xfrm>
          <a:prstGeom prst="rect">
            <a:avLst/>
          </a:prstGeom>
        </p:spPr>
      </p:pic>
      <p:pic>
        <p:nvPicPr>
          <p:cNvPr id="22" name="图片 80">
            <a:extLst>
              <a:ext uri="{FF2B5EF4-FFF2-40B4-BE49-F238E27FC236}">
                <a16:creationId xmlns:a16="http://schemas.microsoft.com/office/drawing/2014/main" id="{6F498CE8-FFCF-637C-307D-EA83A81026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03527" y="3552145"/>
            <a:ext cx="609600" cy="609600"/>
          </a:xfrm>
          <a:prstGeom prst="rect">
            <a:avLst/>
          </a:prstGeom>
        </p:spPr>
      </p:pic>
      <p:pic>
        <p:nvPicPr>
          <p:cNvPr id="23" name="图片 86" descr="图片包含 人, 室内, 厨房, 站&#10;&#10;描述已自动生成">
            <a:extLst>
              <a:ext uri="{FF2B5EF4-FFF2-40B4-BE49-F238E27FC236}">
                <a16:creationId xmlns:a16="http://schemas.microsoft.com/office/drawing/2014/main" id="{A07F5801-79A9-2445-B68D-EBB45C363C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4022" y="3552145"/>
            <a:ext cx="609600" cy="609600"/>
          </a:xfrm>
          <a:prstGeom prst="rect">
            <a:avLst/>
          </a:prstGeom>
        </p:spPr>
      </p:pic>
      <p:pic>
        <p:nvPicPr>
          <p:cNvPr id="24" name="图片 94" descr="街道边的椅子上&#10;&#10;中度可信度描述已自动生成">
            <a:extLst>
              <a:ext uri="{FF2B5EF4-FFF2-40B4-BE49-F238E27FC236}">
                <a16:creationId xmlns:a16="http://schemas.microsoft.com/office/drawing/2014/main" id="{61C0430B-32EA-A7E5-0F94-D09360F2AD1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2747" y="3552145"/>
            <a:ext cx="609600" cy="609600"/>
          </a:xfrm>
          <a:prstGeom prst="rect">
            <a:avLst/>
          </a:prstGeom>
        </p:spPr>
      </p:pic>
      <p:pic>
        <p:nvPicPr>
          <p:cNvPr id="25" name="图片 120" descr="床上躺着猫&#10;&#10;中度可信度描述已自动生成">
            <a:extLst>
              <a:ext uri="{FF2B5EF4-FFF2-40B4-BE49-F238E27FC236}">
                <a16:creationId xmlns:a16="http://schemas.microsoft.com/office/drawing/2014/main" id="{37101F51-D8DD-27C7-A412-EAEAE05DCD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5737" y="2942545"/>
            <a:ext cx="609600" cy="609600"/>
          </a:xfrm>
          <a:prstGeom prst="rect">
            <a:avLst/>
          </a:prstGeom>
        </p:spPr>
      </p:pic>
      <p:pic>
        <p:nvPicPr>
          <p:cNvPr id="26" name="图片 122" descr="小狗趴在地上&#10;&#10;描述已自动生成">
            <a:extLst>
              <a:ext uri="{FF2B5EF4-FFF2-40B4-BE49-F238E27FC236}">
                <a16:creationId xmlns:a16="http://schemas.microsoft.com/office/drawing/2014/main" id="{AE3C8B8D-6595-928B-7771-40F209B1930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36137" y="2942545"/>
            <a:ext cx="609600" cy="609600"/>
          </a:xfrm>
          <a:prstGeom prst="rect">
            <a:avLst/>
          </a:prstGeom>
        </p:spPr>
      </p:pic>
      <p:pic>
        <p:nvPicPr>
          <p:cNvPr id="27" name="图片 126" descr="图片包含 室内, 房间, 桌子, 水槽&#10;&#10;描述已自动生成">
            <a:extLst>
              <a:ext uri="{FF2B5EF4-FFF2-40B4-BE49-F238E27FC236}">
                <a16:creationId xmlns:a16="http://schemas.microsoft.com/office/drawing/2014/main" id="{02C676ED-54E4-CCE0-94E3-545B61F4EBB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26537" y="2942545"/>
            <a:ext cx="609600" cy="609600"/>
          </a:xfrm>
          <a:prstGeom prst="rect">
            <a:avLst/>
          </a:prstGeom>
        </p:spPr>
      </p:pic>
      <p:pic>
        <p:nvPicPr>
          <p:cNvPr id="28" name="图片 130" descr="模糊的照片人的脚&#10;&#10;描述已自动生成">
            <a:extLst>
              <a:ext uri="{FF2B5EF4-FFF2-40B4-BE49-F238E27FC236}">
                <a16:creationId xmlns:a16="http://schemas.microsoft.com/office/drawing/2014/main" id="{619BC7B7-66A0-7836-1EBE-012BB8E7612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16937" y="2942545"/>
            <a:ext cx="609600" cy="609600"/>
          </a:xfrm>
          <a:prstGeom prst="rect">
            <a:avLst/>
          </a:prstGeom>
        </p:spPr>
      </p:pic>
      <p:pic>
        <p:nvPicPr>
          <p:cNvPr id="29" name="图片 132" descr="动物躺在地上&#10;&#10;低可信度描述已自动生成">
            <a:extLst>
              <a:ext uri="{FF2B5EF4-FFF2-40B4-BE49-F238E27FC236}">
                <a16:creationId xmlns:a16="http://schemas.microsoft.com/office/drawing/2014/main" id="{5A8E54C3-BB07-5A72-01A6-4B981EC9B9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07337" y="2942545"/>
            <a:ext cx="609600" cy="609600"/>
          </a:xfrm>
          <a:prstGeom prst="rect">
            <a:avLst/>
          </a:prstGeom>
        </p:spPr>
      </p:pic>
      <p:pic>
        <p:nvPicPr>
          <p:cNvPr id="30" name="图片 136" descr="模糊的照片&#10;&#10;中度可信度描述已自动生成">
            <a:extLst>
              <a:ext uri="{FF2B5EF4-FFF2-40B4-BE49-F238E27FC236}">
                <a16:creationId xmlns:a16="http://schemas.microsoft.com/office/drawing/2014/main" id="{264B8193-8125-6DE9-52AA-AEACF6E1389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97737" y="2942545"/>
            <a:ext cx="609600" cy="609600"/>
          </a:xfrm>
          <a:prstGeom prst="rect">
            <a:avLst/>
          </a:prstGeom>
        </p:spPr>
      </p:pic>
      <p:pic>
        <p:nvPicPr>
          <p:cNvPr id="31" name="图片 138" descr="卡通人物&#10;&#10;中度可信度描述已自动生成">
            <a:extLst>
              <a:ext uri="{FF2B5EF4-FFF2-40B4-BE49-F238E27FC236}">
                <a16:creationId xmlns:a16="http://schemas.microsoft.com/office/drawing/2014/main" id="{8FCD6B7D-289F-B79B-B579-D3EAF43A8B1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88137" y="2942545"/>
            <a:ext cx="609600" cy="609600"/>
          </a:xfrm>
          <a:prstGeom prst="rect">
            <a:avLst/>
          </a:prstGeom>
        </p:spPr>
      </p:pic>
      <p:pic>
        <p:nvPicPr>
          <p:cNvPr id="32" name="图片 140" descr="图片包含 户外, 食物, 一群, 大&#10;&#10;描述已自动生成">
            <a:extLst>
              <a:ext uri="{FF2B5EF4-FFF2-40B4-BE49-F238E27FC236}">
                <a16:creationId xmlns:a16="http://schemas.microsoft.com/office/drawing/2014/main" id="{255346C8-B36F-8393-45F5-93ED3F7E483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78537" y="2942545"/>
            <a:ext cx="609600" cy="609600"/>
          </a:xfrm>
          <a:prstGeom prst="rect">
            <a:avLst/>
          </a:prstGeom>
        </p:spPr>
      </p:pic>
      <p:pic>
        <p:nvPicPr>
          <p:cNvPr id="33" name="图片 156" descr="房间的摆设布局&#10;&#10;中度可信度描述已自动生成">
            <a:extLst>
              <a:ext uri="{FF2B5EF4-FFF2-40B4-BE49-F238E27FC236}">
                <a16:creationId xmlns:a16="http://schemas.microsoft.com/office/drawing/2014/main" id="{EAB8C383-1053-22AE-650B-D0624D4A3E1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745737" y="2332945"/>
            <a:ext cx="609600" cy="609600"/>
          </a:xfrm>
          <a:prstGeom prst="rect">
            <a:avLst/>
          </a:prstGeom>
        </p:spPr>
      </p:pic>
      <p:pic>
        <p:nvPicPr>
          <p:cNvPr id="34" name="图片 158" descr="模糊的人&#10;&#10;描述已自动生成">
            <a:extLst>
              <a:ext uri="{FF2B5EF4-FFF2-40B4-BE49-F238E27FC236}">
                <a16:creationId xmlns:a16="http://schemas.microsoft.com/office/drawing/2014/main" id="{9370E91A-7D24-C047-B515-BAA46E9544B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136137" y="2332945"/>
            <a:ext cx="609600" cy="609600"/>
          </a:xfrm>
          <a:prstGeom prst="rect">
            <a:avLst/>
          </a:prstGeom>
        </p:spPr>
      </p:pic>
      <p:pic>
        <p:nvPicPr>
          <p:cNvPr id="35" name="图片 160" descr="图片包含 室内, 桌子, 杯子, 电脑&#10;&#10;描述已自动生成">
            <a:extLst>
              <a:ext uri="{FF2B5EF4-FFF2-40B4-BE49-F238E27FC236}">
                <a16:creationId xmlns:a16="http://schemas.microsoft.com/office/drawing/2014/main" id="{55848454-FC3D-660B-9998-60C60170CBC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526537" y="2332945"/>
            <a:ext cx="609600" cy="609600"/>
          </a:xfrm>
          <a:prstGeom prst="rect">
            <a:avLst/>
          </a:prstGeom>
        </p:spPr>
      </p:pic>
      <p:pic>
        <p:nvPicPr>
          <p:cNvPr id="36" name="图片 162" descr="盘子里有食物&#10;&#10;描述已自动生成">
            <a:extLst>
              <a:ext uri="{FF2B5EF4-FFF2-40B4-BE49-F238E27FC236}">
                <a16:creationId xmlns:a16="http://schemas.microsoft.com/office/drawing/2014/main" id="{F3AF901D-C145-C5DB-B84F-1FD68E8E9DA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916937" y="2332945"/>
            <a:ext cx="609600" cy="609600"/>
          </a:xfrm>
          <a:prstGeom prst="rect">
            <a:avLst/>
          </a:prstGeom>
        </p:spPr>
      </p:pic>
      <p:pic>
        <p:nvPicPr>
          <p:cNvPr id="37" name="图片 164" descr="手上戴着戒指&#10;&#10;描述已自动生成">
            <a:extLst>
              <a:ext uri="{FF2B5EF4-FFF2-40B4-BE49-F238E27FC236}">
                <a16:creationId xmlns:a16="http://schemas.microsoft.com/office/drawing/2014/main" id="{547213A2-FD14-9F40-3A26-10A84D824D4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07337" y="2332945"/>
            <a:ext cx="609600" cy="609600"/>
          </a:xfrm>
          <a:prstGeom prst="rect">
            <a:avLst/>
          </a:prstGeom>
        </p:spPr>
      </p:pic>
      <p:pic>
        <p:nvPicPr>
          <p:cNvPr id="38" name="图片 166" descr="鸟在草地上&#10;&#10;描述已自动生成">
            <a:extLst>
              <a:ext uri="{FF2B5EF4-FFF2-40B4-BE49-F238E27FC236}">
                <a16:creationId xmlns:a16="http://schemas.microsoft.com/office/drawing/2014/main" id="{5875FDCF-BBAC-451E-D9C9-74FBFD5D631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97737" y="2332945"/>
            <a:ext cx="609600" cy="609600"/>
          </a:xfrm>
          <a:prstGeom prst="rect">
            <a:avLst/>
          </a:prstGeom>
        </p:spPr>
      </p:pic>
      <p:pic>
        <p:nvPicPr>
          <p:cNvPr id="39" name="图片 168" descr="模糊的院子&#10;&#10;低可信度描述已自动生成">
            <a:extLst>
              <a:ext uri="{FF2B5EF4-FFF2-40B4-BE49-F238E27FC236}">
                <a16:creationId xmlns:a16="http://schemas.microsoft.com/office/drawing/2014/main" id="{9CEA4C25-B0EC-C24B-5DAF-0AAC72DEC13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088137" y="2332945"/>
            <a:ext cx="609600" cy="609600"/>
          </a:xfrm>
          <a:prstGeom prst="rect">
            <a:avLst/>
          </a:prstGeom>
        </p:spPr>
      </p:pic>
      <p:pic>
        <p:nvPicPr>
          <p:cNvPr id="40" name="图片 170" descr="黑白色的小狗&#10;&#10;描述已自动生成">
            <a:extLst>
              <a:ext uri="{FF2B5EF4-FFF2-40B4-BE49-F238E27FC236}">
                <a16:creationId xmlns:a16="http://schemas.microsoft.com/office/drawing/2014/main" id="{406FB1B2-D3EF-12C4-6318-F01A8F063A9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478537" y="2332945"/>
            <a:ext cx="609600" cy="609600"/>
          </a:xfrm>
          <a:prstGeom prst="rect">
            <a:avLst/>
          </a:prstGeom>
        </p:spPr>
      </p:pic>
      <p:pic>
        <p:nvPicPr>
          <p:cNvPr id="41" name="图片 186" descr="床上的模糊照片&#10;&#10;中度可信度描述已自动生成">
            <a:extLst>
              <a:ext uri="{FF2B5EF4-FFF2-40B4-BE49-F238E27FC236}">
                <a16:creationId xmlns:a16="http://schemas.microsoft.com/office/drawing/2014/main" id="{53745156-9856-8BEC-B723-E8474D0B612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745737" y="1723345"/>
            <a:ext cx="609600" cy="609600"/>
          </a:xfrm>
          <a:prstGeom prst="rect">
            <a:avLst/>
          </a:prstGeom>
        </p:spPr>
      </p:pic>
      <p:pic>
        <p:nvPicPr>
          <p:cNvPr id="42" name="图片 188" descr="水上有一艘船&#10;&#10;描述已自动生成">
            <a:extLst>
              <a:ext uri="{FF2B5EF4-FFF2-40B4-BE49-F238E27FC236}">
                <a16:creationId xmlns:a16="http://schemas.microsoft.com/office/drawing/2014/main" id="{B218ADB3-CAF7-2B04-2917-3FC3DFDB55D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136137" y="1723345"/>
            <a:ext cx="609600" cy="609600"/>
          </a:xfrm>
          <a:prstGeom prst="rect">
            <a:avLst/>
          </a:prstGeom>
        </p:spPr>
      </p:pic>
      <p:pic>
        <p:nvPicPr>
          <p:cNvPr id="43" name="图片 190" descr="图片包含 食物, 片, 桌子, 吃&#10;&#10;描述已自动生成">
            <a:extLst>
              <a:ext uri="{FF2B5EF4-FFF2-40B4-BE49-F238E27FC236}">
                <a16:creationId xmlns:a16="http://schemas.microsoft.com/office/drawing/2014/main" id="{428DEC51-EF7B-E609-7EBE-604E4F165D2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526537" y="1723345"/>
            <a:ext cx="609600" cy="609600"/>
          </a:xfrm>
          <a:prstGeom prst="rect">
            <a:avLst/>
          </a:prstGeom>
        </p:spPr>
      </p:pic>
      <p:pic>
        <p:nvPicPr>
          <p:cNvPr id="44" name="图片 192" descr="牙刷放在一起&#10;&#10;中度可信度描述已自动生成">
            <a:extLst>
              <a:ext uri="{FF2B5EF4-FFF2-40B4-BE49-F238E27FC236}">
                <a16:creationId xmlns:a16="http://schemas.microsoft.com/office/drawing/2014/main" id="{FF9D9D37-C876-583E-9953-0CFACF5C9EC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916937" y="1723345"/>
            <a:ext cx="609600" cy="609600"/>
          </a:xfrm>
          <a:prstGeom prst="rect">
            <a:avLst/>
          </a:prstGeom>
        </p:spPr>
      </p:pic>
      <p:pic>
        <p:nvPicPr>
          <p:cNvPr id="45" name="图片 196" descr="图片包含 看着, 站, 关, 棕色&#10;&#10;描述已自动生成">
            <a:extLst>
              <a:ext uri="{FF2B5EF4-FFF2-40B4-BE49-F238E27FC236}">
                <a16:creationId xmlns:a16="http://schemas.microsoft.com/office/drawing/2014/main" id="{170BC597-D760-35FF-96E2-3BE58164D86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07337" y="1723345"/>
            <a:ext cx="609600" cy="609600"/>
          </a:xfrm>
          <a:prstGeom prst="rect">
            <a:avLst/>
          </a:prstGeom>
        </p:spPr>
      </p:pic>
      <p:pic>
        <p:nvPicPr>
          <p:cNvPr id="46" name="图片 198" descr="模糊的狗&#10;&#10;描述已自动生成">
            <a:extLst>
              <a:ext uri="{FF2B5EF4-FFF2-40B4-BE49-F238E27FC236}">
                <a16:creationId xmlns:a16="http://schemas.microsoft.com/office/drawing/2014/main" id="{64456482-3BE6-07C7-458B-692EDF527FF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697737" y="1723345"/>
            <a:ext cx="609600" cy="609600"/>
          </a:xfrm>
          <a:prstGeom prst="rect">
            <a:avLst/>
          </a:prstGeom>
        </p:spPr>
      </p:pic>
      <p:pic>
        <p:nvPicPr>
          <p:cNvPr id="47" name="图片 200" descr="电脑屏幕的照片&#10;&#10;中度可信度描述已自动生成">
            <a:extLst>
              <a:ext uri="{FF2B5EF4-FFF2-40B4-BE49-F238E27FC236}">
                <a16:creationId xmlns:a16="http://schemas.microsoft.com/office/drawing/2014/main" id="{983FDA70-6F47-ECFC-F61D-B7D44E29A90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088137" y="1723345"/>
            <a:ext cx="609600" cy="609600"/>
          </a:xfrm>
          <a:prstGeom prst="rect">
            <a:avLst/>
          </a:prstGeom>
        </p:spPr>
      </p:pic>
      <p:pic>
        <p:nvPicPr>
          <p:cNvPr id="48" name="图片 202" descr="盘子里有食物&#10;&#10;描述已自动生成">
            <a:extLst>
              <a:ext uri="{FF2B5EF4-FFF2-40B4-BE49-F238E27FC236}">
                <a16:creationId xmlns:a16="http://schemas.microsoft.com/office/drawing/2014/main" id="{C7E2B418-543F-E801-AEC6-9F15133F1D1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478537" y="1723345"/>
            <a:ext cx="609600" cy="609600"/>
          </a:xfrm>
          <a:prstGeom prst="rect">
            <a:avLst/>
          </a:prstGeom>
        </p:spPr>
      </p:pic>
      <p:pic>
        <p:nvPicPr>
          <p:cNvPr id="49" name="图片 236" descr="图片包含 室内, 桌子, 木, 食物&#10;&#10;描述已自动生成">
            <a:extLst>
              <a:ext uri="{FF2B5EF4-FFF2-40B4-BE49-F238E27FC236}">
                <a16:creationId xmlns:a16="http://schemas.microsoft.com/office/drawing/2014/main" id="{E0B7E1E3-9420-6420-CC58-3EB48EE44C9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528073" y="4774303"/>
            <a:ext cx="609600" cy="609600"/>
          </a:xfrm>
          <a:prstGeom prst="rect">
            <a:avLst/>
          </a:prstGeom>
        </p:spPr>
      </p:pic>
      <p:pic>
        <p:nvPicPr>
          <p:cNvPr id="50" name="图片 248" descr="模糊的狗&#10;&#10;描述已自动生成">
            <a:extLst>
              <a:ext uri="{FF2B5EF4-FFF2-40B4-BE49-F238E27FC236}">
                <a16:creationId xmlns:a16="http://schemas.microsoft.com/office/drawing/2014/main" id="{4166013E-E474-EDF6-B94B-83AA80E5E78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25646" y="4783179"/>
            <a:ext cx="609600" cy="609600"/>
          </a:xfrm>
          <a:prstGeom prst="rect">
            <a:avLst/>
          </a:prstGeom>
        </p:spPr>
      </p:pic>
      <p:pic>
        <p:nvPicPr>
          <p:cNvPr id="51" name="图片 250">
            <a:extLst>
              <a:ext uri="{FF2B5EF4-FFF2-40B4-BE49-F238E27FC236}">
                <a16:creationId xmlns:a16="http://schemas.microsoft.com/office/drawing/2014/main" id="{968DFEAF-FC6C-19B9-F030-A53BC75E6C7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307337" y="4777261"/>
            <a:ext cx="609600" cy="609600"/>
          </a:xfrm>
          <a:prstGeom prst="rect">
            <a:avLst/>
          </a:prstGeom>
        </p:spPr>
      </p:pic>
      <p:pic>
        <p:nvPicPr>
          <p:cNvPr id="52" name="图片 252" descr="青蛙在叶子上&#10;&#10;低可信度描述已自动生成">
            <a:extLst>
              <a:ext uri="{FF2B5EF4-FFF2-40B4-BE49-F238E27FC236}">
                <a16:creationId xmlns:a16="http://schemas.microsoft.com/office/drawing/2014/main" id="{D30CECD4-D956-F3E1-B4C2-EEC8F6227639}"/>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748732" y="4173579"/>
            <a:ext cx="609600" cy="609600"/>
          </a:xfrm>
          <a:prstGeom prst="rect">
            <a:avLst/>
          </a:prstGeom>
        </p:spPr>
      </p:pic>
      <p:pic>
        <p:nvPicPr>
          <p:cNvPr id="53" name="图片 254" descr="火车在轨道上行驶&#10;&#10;描述已自动生成">
            <a:extLst>
              <a:ext uri="{FF2B5EF4-FFF2-40B4-BE49-F238E27FC236}">
                <a16:creationId xmlns:a16="http://schemas.microsoft.com/office/drawing/2014/main" id="{CB219F44-EDFE-242B-97AF-DDC8B4C5447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133129" y="4164704"/>
            <a:ext cx="609600" cy="609600"/>
          </a:xfrm>
          <a:prstGeom prst="rect">
            <a:avLst/>
          </a:prstGeom>
        </p:spPr>
      </p:pic>
      <p:pic>
        <p:nvPicPr>
          <p:cNvPr id="54" name="图片 256" descr="狗躺在地上&#10;&#10;描述已自动生成">
            <a:extLst>
              <a:ext uri="{FF2B5EF4-FFF2-40B4-BE49-F238E27FC236}">
                <a16:creationId xmlns:a16="http://schemas.microsoft.com/office/drawing/2014/main" id="{64355867-DD92-0C05-35EB-1A83879CEB1E}"/>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533852" y="4166183"/>
            <a:ext cx="609600" cy="609600"/>
          </a:xfrm>
          <a:prstGeom prst="rect">
            <a:avLst/>
          </a:prstGeom>
        </p:spPr>
      </p:pic>
      <p:pic>
        <p:nvPicPr>
          <p:cNvPr id="55" name="图片 258" descr="桌子上有杯子&#10;&#10;中度可信度描述已自动生成">
            <a:extLst>
              <a:ext uri="{FF2B5EF4-FFF2-40B4-BE49-F238E27FC236}">
                <a16:creationId xmlns:a16="http://schemas.microsoft.com/office/drawing/2014/main" id="{E86C58DB-ECD6-E541-7F1B-EEE4E0F168C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3918902" y="4164704"/>
            <a:ext cx="609600" cy="609600"/>
          </a:xfrm>
          <a:prstGeom prst="rect">
            <a:avLst/>
          </a:prstGeom>
        </p:spPr>
      </p:pic>
      <p:pic>
        <p:nvPicPr>
          <p:cNvPr id="56" name="图片 268" descr="一群鸟在地上&#10;&#10;描述已自动生成">
            <a:extLst>
              <a:ext uri="{FF2B5EF4-FFF2-40B4-BE49-F238E27FC236}">
                <a16:creationId xmlns:a16="http://schemas.microsoft.com/office/drawing/2014/main" id="{7A849F89-2B3B-BC06-8CCB-DF1A6B54CD1B}"/>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310522" y="4173579"/>
            <a:ext cx="609600" cy="609600"/>
          </a:xfrm>
          <a:prstGeom prst="rect">
            <a:avLst/>
          </a:prstGeom>
        </p:spPr>
      </p:pic>
      <p:pic>
        <p:nvPicPr>
          <p:cNvPr id="57" name="图片 270" descr="电视画面&#10;&#10;中度可信度描述已自动生成">
            <a:extLst>
              <a:ext uri="{FF2B5EF4-FFF2-40B4-BE49-F238E27FC236}">
                <a16:creationId xmlns:a16="http://schemas.microsoft.com/office/drawing/2014/main" id="{5409E20F-2239-B10E-4E50-98A64F8132E1}"/>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692213" y="4777262"/>
            <a:ext cx="609600" cy="609600"/>
          </a:xfrm>
          <a:prstGeom prst="rect">
            <a:avLst/>
          </a:prstGeom>
        </p:spPr>
      </p:pic>
      <p:pic>
        <p:nvPicPr>
          <p:cNvPr id="58" name="图片 272" descr="草地上的小狗&#10;&#10;描述已自动生成">
            <a:extLst>
              <a:ext uri="{FF2B5EF4-FFF2-40B4-BE49-F238E27FC236}">
                <a16:creationId xmlns:a16="http://schemas.microsoft.com/office/drawing/2014/main" id="{BE2C1AA7-EA67-2781-3D23-D0482DC80B5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702612" y="4155828"/>
            <a:ext cx="609600" cy="609600"/>
          </a:xfrm>
          <a:prstGeom prst="rect">
            <a:avLst/>
          </a:prstGeom>
        </p:spPr>
      </p:pic>
      <p:pic>
        <p:nvPicPr>
          <p:cNvPr id="59" name="图片 360" descr="卡车在路上行驶&#10;&#10;描述已自动生成">
            <a:extLst>
              <a:ext uri="{FF2B5EF4-FFF2-40B4-BE49-F238E27FC236}">
                <a16:creationId xmlns:a16="http://schemas.microsoft.com/office/drawing/2014/main" id="{7A91AAC4-776C-E05D-CB59-C6D4EF811BB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133129" y="4765427"/>
            <a:ext cx="609600" cy="609600"/>
          </a:xfrm>
          <a:prstGeom prst="rect">
            <a:avLst/>
          </a:prstGeom>
        </p:spPr>
      </p:pic>
      <p:pic>
        <p:nvPicPr>
          <p:cNvPr id="60" name="图片 362" descr="人躺在床上的狗&#10;&#10;描述已自动生成">
            <a:extLst>
              <a:ext uri="{FF2B5EF4-FFF2-40B4-BE49-F238E27FC236}">
                <a16:creationId xmlns:a16="http://schemas.microsoft.com/office/drawing/2014/main" id="{E3D5E870-D0EB-8619-BD08-B38B93982BA4}"/>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5742300" y="4765427"/>
            <a:ext cx="609600" cy="609600"/>
          </a:xfrm>
          <a:prstGeom prst="rect">
            <a:avLst/>
          </a:prstGeom>
        </p:spPr>
      </p:pic>
      <p:pic>
        <p:nvPicPr>
          <p:cNvPr id="3" name="Picture 2">
            <a:extLst>
              <a:ext uri="{FF2B5EF4-FFF2-40B4-BE49-F238E27FC236}">
                <a16:creationId xmlns:a16="http://schemas.microsoft.com/office/drawing/2014/main" id="{D09A139A-791A-1AFC-DBC1-C54A33EC332F}"/>
              </a:ext>
            </a:extLst>
          </p:cNvPr>
          <p:cNvPicPr>
            <a:picLocks noChangeAspect="1"/>
          </p:cNvPicPr>
          <p:nvPr/>
        </p:nvPicPr>
        <p:blipFill>
          <a:blip r:embed="rId50"/>
          <a:stretch>
            <a:fillRect/>
          </a:stretch>
        </p:blipFill>
        <p:spPr>
          <a:xfrm>
            <a:off x="6566296" y="1708893"/>
            <a:ext cx="4479677" cy="3706535"/>
          </a:xfrm>
          <a:prstGeom prst="rect">
            <a:avLst/>
          </a:prstGeom>
        </p:spPr>
      </p:pic>
    </p:spTree>
    <p:extLst>
      <p:ext uri="{BB962C8B-B14F-4D97-AF65-F5344CB8AC3E}">
        <p14:creationId xmlns:p14="http://schemas.microsoft.com/office/powerpoint/2010/main" val="36410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1A3E-EBFE-C232-33F7-361F51D120A8}"/>
              </a:ext>
            </a:extLst>
          </p:cNvPr>
          <p:cNvSpPr>
            <a:spLocks noGrp="1"/>
          </p:cNvSpPr>
          <p:nvPr>
            <p:ph type="title"/>
          </p:nvPr>
        </p:nvSpPr>
        <p:spPr/>
        <p:txBody>
          <a:bodyPr/>
          <a:lstStyle/>
          <a:p>
            <a:r>
              <a:rPr lang="en-US" altLang="zh-CN" sz="3200" b="1" dirty="0"/>
              <a:t>Other Work Directions</a:t>
            </a:r>
            <a:endParaRPr lang="zh-CN" altLang="en-US" dirty="0"/>
          </a:p>
        </p:txBody>
      </p:sp>
      <p:sp>
        <p:nvSpPr>
          <p:cNvPr id="3" name="Text Placeholder 2">
            <a:extLst>
              <a:ext uri="{FF2B5EF4-FFF2-40B4-BE49-F238E27FC236}">
                <a16:creationId xmlns:a16="http://schemas.microsoft.com/office/drawing/2014/main" id="{3D0392A1-FE5F-2789-EC8D-BAFA40D8B3BF}"/>
              </a:ext>
            </a:extLst>
          </p:cNvPr>
          <p:cNvSpPr>
            <a:spLocks noGrp="1"/>
          </p:cNvSpPr>
          <p:nvPr>
            <p:ph type="body" sz="half" idx="2"/>
          </p:nvPr>
        </p:nvSpPr>
        <p:spPr>
          <a:xfrm>
            <a:off x="1104900" y="1600200"/>
            <a:ext cx="8877300" cy="4572000"/>
          </a:xfrm>
        </p:spPr>
        <p:txBody>
          <a:bodyPr/>
          <a:lstStyle/>
          <a:p>
            <a:pPr marL="342900" indent="-342900">
              <a:buFont typeface="Arial" panose="020B0604020202020204" pitchFamily="34" charset="0"/>
              <a:buChar char="•"/>
            </a:pPr>
            <a:r>
              <a:rPr lang="en-US" altLang="zh-CN" sz="2400" dirty="0"/>
              <a:t>Efficient AI</a:t>
            </a:r>
            <a:endParaRPr lang="en-US" altLang="zh-CN" sz="2400" b="1" dirty="0"/>
          </a:p>
          <a:p>
            <a:pPr marL="800100" lvl="1" indent="-342900">
              <a:buFont typeface="Arial" panose="020B0604020202020204" pitchFamily="34" charset="0"/>
              <a:buChar char="•"/>
            </a:pPr>
            <a:r>
              <a:rPr lang="en-US" altLang="zh-CN" sz="2000" b="1" dirty="0"/>
              <a:t>General</a:t>
            </a:r>
            <a:r>
              <a:rPr lang="en-US" altLang="zh-CN" sz="2000" dirty="0"/>
              <a:t> network compression methods.</a:t>
            </a:r>
          </a:p>
          <a:p>
            <a:pPr marL="800100" lvl="1" indent="-342900">
              <a:buFont typeface="Arial" panose="020B0604020202020204" pitchFamily="34" charset="0"/>
              <a:buChar char="•"/>
            </a:pPr>
            <a:r>
              <a:rPr lang="en-US" altLang="zh-CN" sz="2000" b="1" dirty="0"/>
              <a:t>Data-free /</a:t>
            </a:r>
            <a:r>
              <a:rPr lang="zh-CN" altLang="en-US" sz="2000" b="1" dirty="0"/>
              <a:t> </a:t>
            </a:r>
            <a:r>
              <a:rPr lang="en-US" altLang="zh-CN" sz="2000" b="1" dirty="0"/>
              <a:t>post-training </a:t>
            </a:r>
            <a:r>
              <a:rPr lang="en-US" altLang="zh-CN" sz="2000" dirty="0"/>
              <a:t>compression.</a:t>
            </a:r>
          </a:p>
          <a:p>
            <a:pPr marL="800100" lvl="1" indent="-342900">
              <a:buFont typeface="Arial" panose="020B0604020202020204" pitchFamily="34" charset="0"/>
              <a:buChar char="•"/>
            </a:pPr>
            <a:r>
              <a:rPr lang="en-US" altLang="zh-CN" sz="2000" b="1" dirty="0"/>
              <a:t>Diffusion</a:t>
            </a:r>
            <a:r>
              <a:rPr lang="en-US" altLang="zh-CN" sz="2000" dirty="0"/>
              <a:t> model acceleration.</a:t>
            </a:r>
          </a:p>
          <a:p>
            <a:pPr marL="800100" lvl="1" indent="-342900">
              <a:buFont typeface="Arial" panose="020B0604020202020204" pitchFamily="34" charset="0"/>
              <a:buChar char="•"/>
            </a:pPr>
            <a:r>
              <a:rPr lang="en-US" altLang="zh-CN" sz="2000" dirty="0"/>
              <a:t>Causality + Compression.</a:t>
            </a:r>
          </a:p>
          <a:p>
            <a:endParaRPr lang="zh-CN" altLang="en-US" dirty="0"/>
          </a:p>
        </p:txBody>
      </p:sp>
    </p:spTree>
    <p:extLst>
      <p:ext uri="{BB962C8B-B14F-4D97-AF65-F5344CB8AC3E}">
        <p14:creationId xmlns:p14="http://schemas.microsoft.com/office/powerpoint/2010/main" val="6994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1E0FF6C0-DDFC-33FF-23B1-7D5313306D8C}"/>
              </a:ext>
            </a:extLst>
          </p:cNvPr>
          <p:cNvSpPr txBox="1">
            <a:spLocks/>
          </p:cNvSpPr>
          <p:nvPr/>
        </p:nvSpPr>
        <p:spPr>
          <a:xfrm>
            <a:off x="918881" y="2292538"/>
            <a:ext cx="10515600" cy="4247495"/>
          </a:xfrm>
          <a:prstGeom prst="rect">
            <a:avLst/>
          </a:prstGeom>
        </p:spPr>
        <p:txBody>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lgn="ctr">
              <a:buFont typeface="Wingdings" panose="05000000000000000000" pitchFamily="2" charset="2"/>
              <a:buNone/>
            </a:pPr>
            <a:r>
              <a:rPr lang="en-US" sz="4000" b="1" dirty="0"/>
              <a:t>Thanks!</a:t>
            </a:r>
          </a:p>
          <a:p>
            <a:pPr marL="0" indent="0" algn="ctr">
              <a:buFont typeface="Wingdings" panose="05000000000000000000" pitchFamily="2" charset="2"/>
              <a:buNone/>
            </a:pPr>
            <a:r>
              <a:rPr lang="en-US" sz="4000" b="1" dirty="0"/>
              <a:t>Q&amp;A</a:t>
            </a:r>
          </a:p>
          <a:p>
            <a:pPr marL="0" indent="0" algn="ctr">
              <a:buFont typeface="Wingdings" panose="05000000000000000000" pitchFamily="2" charset="2"/>
              <a:buNone/>
            </a:pPr>
            <a:endParaRPr lang="en-US" b="1" dirty="0"/>
          </a:p>
          <a:p>
            <a:pPr marL="0" indent="0" algn="ctr">
              <a:buFont typeface="Wingdings" panose="05000000000000000000" pitchFamily="2" charset="2"/>
              <a:buNone/>
            </a:pPr>
            <a:endParaRPr lang="en-US" b="1" dirty="0"/>
          </a:p>
          <a:p>
            <a:pPr marL="0" indent="0" algn="ctr">
              <a:buFont typeface="Wingdings" panose="05000000000000000000" pitchFamily="2" charset="2"/>
              <a:buNone/>
            </a:pPr>
            <a:endParaRPr lang="en-US" b="1" dirty="0"/>
          </a:p>
        </p:txBody>
      </p:sp>
    </p:spTree>
    <p:extLst>
      <p:ext uri="{BB962C8B-B14F-4D97-AF65-F5344CB8AC3E}">
        <p14:creationId xmlns:p14="http://schemas.microsoft.com/office/powerpoint/2010/main" val="66172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D9A20-C800-350A-432C-F323D9955942}"/>
              </a:ext>
            </a:extLst>
          </p:cNvPr>
          <p:cNvSpPr>
            <a:spLocks noGrp="1"/>
          </p:cNvSpPr>
          <p:nvPr>
            <p:ph type="title"/>
          </p:nvPr>
        </p:nvSpPr>
        <p:spPr/>
        <p:txBody>
          <a:bodyPr/>
          <a:lstStyle/>
          <a:p>
            <a:r>
              <a:rPr lang="en-US" dirty="0"/>
              <a:t>Network Compression</a:t>
            </a:r>
          </a:p>
        </p:txBody>
      </p:sp>
      <p:sp>
        <p:nvSpPr>
          <p:cNvPr id="3" name="Content Placeholder 2">
            <a:extLst>
              <a:ext uri="{FF2B5EF4-FFF2-40B4-BE49-F238E27FC236}">
                <a16:creationId xmlns:a16="http://schemas.microsoft.com/office/drawing/2014/main" id="{489ECC64-25FF-869E-33E8-47ED130D3730}"/>
              </a:ext>
            </a:extLst>
          </p:cNvPr>
          <p:cNvSpPr>
            <a:spLocks noGrp="1"/>
          </p:cNvSpPr>
          <p:nvPr>
            <p:ph idx="1"/>
          </p:nvPr>
        </p:nvSpPr>
        <p:spPr>
          <a:xfrm>
            <a:off x="1104900" y="1600200"/>
            <a:ext cx="9982200" cy="5181600"/>
          </a:xfrm>
        </p:spPr>
        <p:txBody>
          <a:bodyPr/>
          <a:lstStyle/>
          <a:p>
            <a:r>
              <a:rPr lang="en-US" dirty="0"/>
              <a:t>The </a:t>
            </a:r>
            <a:r>
              <a:rPr lang="en-US" dirty="0">
                <a:solidFill>
                  <a:srgbClr val="FF0000"/>
                </a:solidFill>
              </a:rPr>
              <a:t>goal</a:t>
            </a:r>
            <a:r>
              <a:rPr lang="en-US" dirty="0"/>
              <a:t> is to reduce the size of neural network without compromising accuracy.</a:t>
            </a:r>
          </a:p>
          <a:p>
            <a:pPr marL="0" indent="0">
              <a:buNone/>
            </a:pPr>
            <a:endParaRPr lang="en-US" dirty="0"/>
          </a:p>
        </p:txBody>
      </p:sp>
      <p:pic>
        <p:nvPicPr>
          <p:cNvPr id="4" name="图片 7" descr="图片包含 游戏机, 体育, 桌子&#10;&#10;描述已自动生成">
            <a:extLst>
              <a:ext uri="{FF2B5EF4-FFF2-40B4-BE49-F238E27FC236}">
                <a16:creationId xmlns:a16="http://schemas.microsoft.com/office/drawing/2014/main" id="{077DCAB4-B17F-2312-B613-9532A5583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699" y="2124441"/>
            <a:ext cx="5279277" cy="2210460"/>
          </a:xfrm>
          <a:prstGeom prst="rect">
            <a:avLst/>
          </a:prstGeom>
        </p:spPr>
      </p:pic>
      <p:pic>
        <p:nvPicPr>
          <p:cNvPr id="5" name="图片 8" descr="图片包含 游戏机, 截图, 钟表&#10;&#10;描述已自动生成">
            <a:extLst>
              <a:ext uri="{FF2B5EF4-FFF2-40B4-BE49-F238E27FC236}">
                <a16:creationId xmlns:a16="http://schemas.microsoft.com/office/drawing/2014/main" id="{67E30582-CFD2-2AE8-BE67-B5CBBE500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083" y="4334901"/>
            <a:ext cx="8624834" cy="2264337"/>
          </a:xfrm>
          <a:prstGeom prst="rect">
            <a:avLst/>
          </a:prstGeom>
        </p:spPr>
      </p:pic>
    </p:spTree>
    <p:extLst>
      <p:ext uri="{BB962C8B-B14F-4D97-AF65-F5344CB8AC3E}">
        <p14:creationId xmlns:p14="http://schemas.microsoft.com/office/powerpoint/2010/main" val="5916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7020-2E38-85C3-D79B-BB00F4BF7A03}"/>
              </a:ext>
            </a:extLst>
          </p:cNvPr>
          <p:cNvSpPr>
            <a:spLocks noGrp="1"/>
          </p:cNvSpPr>
          <p:nvPr>
            <p:ph type="title"/>
          </p:nvPr>
        </p:nvSpPr>
        <p:spPr/>
        <p:txBody>
          <a:bodyPr/>
          <a:lstStyle/>
          <a:p>
            <a:r>
              <a:rPr lang="en-US" dirty="0"/>
              <a:t>Network Compression Paradigms</a:t>
            </a:r>
          </a:p>
        </p:txBody>
      </p:sp>
      <p:sp>
        <p:nvSpPr>
          <p:cNvPr id="3" name="Content Placeholder 2">
            <a:extLst>
              <a:ext uri="{FF2B5EF4-FFF2-40B4-BE49-F238E27FC236}">
                <a16:creationId xmlns:a16="http://schemas.microsoft.com/office/drawing/2014/main" id="{9823BD7C-41B6-4290-EDB1-C12B46AB3740}"/>
              </a:ext>
            </a:extLst>
          </p:cNvPr>
          <p:cNvSpPr>
            <a:spLocks noGrp="1"/>
          </p:cNvSpPr>
          <p:nvPr>
            <p:ph idx="1"/>
          </p:nvPr>
        </p:nvSpPr>
        <p:spPr/>
        <p:txBody>
          <a:bodyPr/>
          <a:lstStyle/>
          <a:p>
            <a:r>
              <a:rPr lang="en-US" dirty="0"/>
              <a:t>Network Pruning</a:t>
            </a:r>
          </a:p>
          <a:p>
            <a:r>
              <a:rPr lang="en-US" dirty="0"/>
              <a:t>Network Quantization</a:t>
            </a:r>
          </a:p>
          <a:p>
            <a:r>
              <a:rPr lang="en-US" dirty="0"/>
              <a:t>Knowledge Distillation</a:t>
            </a:r>
          </a:p>
          <a:p>
            <a:endParaRPr lang="en-US" dirty="0"/>
          </a:p>
        </p:txBody>
      </p:sp>
    </p:spTree>
    <p:extLst>
      <p:ext uri="{BB962C8B-B14F-4D97-AF65-F5344CB8AC3E}">
        <p14:creationId xmlns:p14="http://schemas.microsoft.com/office/powerpoint/2010/main" val="246607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Pruning</a:t>
            </a:r>
          </a:p>
        </p:txBody>
      </p:sp>
      <p:sp>
        <p:nvSpPr>
          <p:cNvPr id="4" name="文本占位符 3">
            <a:extLst>
              <a:ext uri="{FF2B5EF4-FFF2-40B4-BE49-F238E27FC236}">
                <a16:creationId xmlns:a16="http://schemas.microsoft.com/office/drawing/2014/main" id="{280544AF-1A13-13B1-D45E-CDF7CE6C58A6}"/>
              </a:ext>
            </a:extLst>
          </p:cNvPr>
          <p:cNvSpPr>
            <a:spLocks noGrp="1"/>
          </p:cNvSpPr>
          <p:nvPr>
            <p:ph type="body" sz="half" idx="2"/>
          </p:nvPr>
        </p:nvSpPr>
        <p:spPr>
          <a:xfrm>
            <a:off x="1104899" y="1600200"/>
            <a:ext cx="3569691" cy="4572000"/>
          </a:xfrm>
        </p:spPr>
        <p:txBody>
          <a:bodyPr/>
          <a:lstStyle/>
          <a:p>
            <a:pPr marL="285750" indent="-285750">
              <a:buFont typeface="Arial" panose="020B0604020202020204" pitchFamily="34" charset="0"/>
              <a:buChar char="•"/>
            </a:pPr>
            <a:r>
              <a:rPr lang="en-US" altLang="zh-CN" dirty="0"/>
              <a:t>Set individual </a:t>
            </a:r>
            <a:r>
              <a:rPr lang="en-US" altLang="zh-CN" dirty="0">
                <a:solidFill>
                  <a:srgbClr val="FF0000"/>
                </a:solidFill>
              </a:rPr>
              <a:t>parameters to zero</a:t>
            </a:r>
            <a:r>
              <a:rPr lang="en-US" altLang="zh-CN" dirty="0"/>
              <a:t> and make the network sparse.</a:t>
            </a:r>
          </a:p>
          <a:p>
            <a:pPr marL="285750" indent="-285750">
              <a:buFont typeface="Arial" panose="020B0604020202020204" pitchFamily="34" charset="0"/>
              <a:buChar char="•"/>
            </a:pPr>
            <a:r>
              <a:rPr lang="en-US" altLang="zh-CN" dirty="0"/>
              <a:t>Or </a:t>
            </a:r>
            <a:r>
              <a:rPr lang="en-US" altLang="zh-CN" dirty="0">
                <a:solidFill>
                  <a:srgbClr val="FF0000"/>
                </a:solidFill>
              </a:rPr>
              <a:t>remove</a:t>
            </a:r>
            <a:r>
              <a:rPr lang="en-US" altLang="zh-CN" dirty="0"/>
              <a:t> entire nodes from the network.</a:t>
            </a:r>
          </a:p>
          <a:p>
            <a:pPr marL="285750" indent="-285750">
              <a:buFont typeface="Arial" panose="020B0604020202020204" pitchFamily="34" charset="0"/>
              <a:buChar char="•"/>
            </a:pPr>
            <a:endParaRPr lang="en-US" altLang="zh-CN" dirty="0"/>
          </a:p>
          <a:p>
            <a:endParaRPr lang="zh-CN" altLang="en-US" dirty="0"/>
          </a:p>
        </p:txBody>
      </p:sp>
      <p:pic>
        <p:nvPicPr>
          <p:cNvPr id="16" name="图片占位符 15" descr="图示&#10;&#10;描述已自动生成">
            <a:extLst>
              <a:ext uri="{FF2B5EF4-FFF2-40B4-BE49-F238E27FC236}">
                <a16:creationId xmlns:a16="http://schemas.microsoft.com/office/drawing/2014/main" id="{C2EE2AFE-B09F-1E8D-BF0C-1027BECEB96E}"/>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78" r="315"/>
          <a:stretch/>
        </p:blipFill>
        <p:spPr>
          <a:xfrm>
            <a:off x="5147404" y="1684921"/>
            <a:ext cx="5856620" cy="3875427"/>
          </a:xfrm>
        </p:spPr>
      </p:pic>
      <p:sp>
        <p:nvSpPr>
          <p:cNvPr id="17" name="文本框 16">
            <a:extLst>
              <a:ext uri="{FF2B5EF4-FFF2-40B4-BE49-F238E27FC236}">
                <a16:creationId xmlns:a16="http://schemas.microsoft.com/office/drawing/2014/main" id="{1FF0163A-3F9B-E556-8F76-3F0689498D88}"/>
              </a:ext>
            </a:extLst>
          </p:cNvPr>
          <p:cNvSpPr txBox="1"/>
          <p:nvPr/>
        </p:nvSpPr>
        <p:spPr>
          <a:xfrm>
            <a:off x="5147404" y="6034665"/>
            <a:ext cx="5856620" cy="369332"/>
          </a:xfrm>
          <a:prstGeom prst="rect">
            <a:avLst/>
          </a:prstGeom>
          <a:noFill/>
        </p:spPr>
        <p:txBody>
          <a:bodyPr wrap="square" rtlCol="0">
            <a:spAutoFit/>
          </a:bodyPr>
          <a:lstStyle/>
          <a:p>
            <a:r>
              <a:rPr lang="en-US" altLang="zh-CN" dirty="0"/>
              <a:t>Optimal Brain Damage [</a:t>
            </a:r>
            <a:r>
              <a:rPr lang="en-US" altLang="zh-CN" dirty="0" err="1"/>
              <a:t>NeurIPS</a:t>
            </a:r>
            <a:r>
              <a:rPr lang="en-US" altLang="zh-CN" dirty="0"/>
              <a:t> 1989 Y. </a:t>
            </a:r>
            <a:r>
              <a:rPr lang="en-US" altLang="zh-CN" dirty="0" err="1"/>
              <a:t>LeCun</a:t>
            </a:r>
            <a:r>
              <a:rPr lang="en-US" altLang="zh-CN" dirty="0"/>
              <a:t> et al.]</a:t>
            </a:r>
            <a:endParaRPr lang="zh-CN" altLang="en-US" dirty="0"/>
          </a:p>
        </p:txBody>
      </p:sp>
    </p:spTree>
    <p:extLst>
      <p:ext uri="{BB962C8B-B14F-4D97-AF65-F5344CB8AC3E}">
        <p14:creationId xmlns:p14="http://schemas.microsoft.com/office/powerpoint/2010/main" val="196946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5248-8A26-BEBD-014C-A864228E142E}"/>
              </a:ext>
            </a:extLst>
          </p:cNvPr>
          <p:cNvSpPr>
            <a:spLocks noGrp="1"/>
          </p:cNvSpPr>
          <p:nvPr>
            <p:ph type="title"/>
          </p:nvPr>
        </p:nvSpPr>
        <p:spPr/>
        <p:txBody>
          <a:bodyPr/>
          <a:lstStyle/>
          <a:p>
            <a:r>
              <a:rPr lang="en-US" dirty="0"/>
              <a:t>Network Quantization</a:t>
            </a:r>
          </a:p>
        </p:txBody>
      </p:sp>
      <p:sp>
        <p:nvSpPr>
          <p:cNvPr id="5" name="文本占位符 4">
            <a:extLst>
              <a:ext uri="{FF2B5EF4-FFF2-40B4-BE49-F238E27FC236}">
                <a16:creationId xmlns:a16="http://schemas.microsoft.com/office/drawing/2014/main" id="{C15B5E82-A260-FC6C-2C0A-D50623E94281}"/>
              </a:ext>
            </a:extLst>
          </p:cNvPr>
          <p:cNvSpPr>
            <a:spLocks noGrp="1"/>
          </p:cNvSpPr>
          <p:nvPr>
            <p:ph type="body" sz="half" idx="2"/>
          </p:nvPr>
        </p:nvSpPr>
        <p:spPr/>
        <p:txBody>
          <a:bodyPr/>
          <a:lstStyle/>
          <a:p>
            <a:pPr marL="285750" indent="-285750">
              <a:buFont typeface="Arial" panose="020B0604020202020204" pitchFamily="34" charset="0"/>
              <a:buChar char="•"/>
            </a:pPr>
            <a:r>
              <a:rPr lang="en-US" altLang="zh-CN" dirty="0">
                <a:solidFill>
                  <a:srgbClr val="FF0000"/>
                </a:solidFill>
              </a:rPr>
              <a:t>Reduce</a:t>
            </a:r>
            <a:r>
              <a:rPr lang="en-US" altLang="zh-CN" dirty="0"/>
              <a:t> </a:t>
            </a:r>
            <a:r>
              <a:rPr lang="en-US" altLang="zh-CN" dirty="0">
                <a:solidFill>
                  <a:srgbClr val="FF0000"/>
                </a:solidFill>
              </a:rPr>
              <a:t>the precision </a:t>
            </a:r>
            <a:r>
              <a:rPr lang="en-US" altLang="zh-CN" dirty="0"/>
              <a:t>of the weights, biases, and activations such that they consume less memory.</a:t>
            </a:r>
          </a:p>
          <a:p>
            <a:pPr marL="285750" indent="-285750">
              <a:buFont typeface="Arial" panose="020B0604020202020204" pitchFamily="34" charset="0"/>
              <a:buChar char="•"/>
            </a:pPr>
            <a:r>
              <a:rPr lang="en-US" altLang="zh-CN" dirty="0"/>
              <a:t>Going from 32-bit to 8-bit, for example, would reduce the model size by a factor of 4, so one obvious benefit of quantization is a significant reduction in memory.</a:t>
            </a:r>
          </a:p>
          <a:p>
            <a:endParaRPr lang="zh-CN" altLang="en-US" dirty="0"/>
          </a:p>
        </p:txBody>
      </p:sp>
      <p:pic>
        <p:nvPicPr>
          <p:cNvPr id="6" name="内容占位符 7" descr="图表, 瀑布图&#10;&#10;描述已自动生成">
            <a:extLst>
              <a:ext uri="{FF2B5EF4-FFF2-40B4-BE49-F238E27FC236}">
                <a16:creationId xmlns:a16="http://schemas.microsoft.com/office/drawing/2014/main" id="{0E43DDB0-BE6A-7B4B-95AC-8496C90A448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068"/>
          <a:stretch/>
        </p:blipFill>
        <p:spPr>
          <a:xfrm>
            <a:off x="5755319" y="2551398"/>
            <a:ext cx="5330263" cy="2634171"/>
          </a:xfrm>
        </p:spPr>
      </p:pic>
      <p:sp>
        <p:nvSpPr>
          <p:cNvPr id="7" name="文本框 6">
            <a:extLst>
              <a:ext uri="{FF2B5EF4-FFF2-40B4-BE49-F238E27FC236}">
                <a16:creationId xmlns:a16="http://schemas.microsoft.com/office/drawing/2014/main" id="{4567BD55-3047-95E1-FB8A-CE99B01A49C7}"/>
              </a:ext>
            </a:extLst>
          </p:cNvPr>
          <p:cNvSpPr txBox="1"/>
          <p:nvPr/>
        </p:nvSpPr>
        <p:spPr>
          <a:xfrm>
            <a:off x="5413375" y="5612607"/>
            <a:ext cx="6014150" cy="369332"/>
          </a:xfrm>
          <a:prstGeom prst="rect">
            <a:avLst/>
          </a:prstGeom>
          <a:noFill/>
        </p:spPr>
        <p:txBody>
          <a:bodyPr wrap="square" rtlCol="0">
            <a:spAutoFit/>
          </a:bodyPr>
          <a:lstStyle/>
          <a:p>
            <a:r>
              <a:rPr lang="en-US" altLang="zh-CN" dirty="0"/>
              <a:t>Quantized Neural Networks [JMLR 2017 I. </a:t>
            </a:r>
            <a:r>
              <a:rPr lang="en-US" altLang="zh-CN" dirty="0" err="1"/>
              <a:t>Hubara</a:t>
            </a:r>
            <a:r>
              <a:rPr lang="en-US" altLang="zh-CN" dirty="0"/>
              <a:t> et al.]</a:t>
            </a:r>
            <a:endParaRPr lang="zh-CN" altLang="en-US" dirty="0"/>
          </a:p>
        </p:txBody>
      </p:sp>
    </p:spTree>
    <p:extLst>
      <p:ext uri="{BB962C8B-B14F-4D97-AF65-F5344CB8AC3E}">
        <p14:creationId xmlns:p14="http://schemas.microsoft.com/office/powerpoint/2010/main" val="41161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E71EF0-6EAC-FD46-575F-A59C4E7038AA}"/>
              </a:ext>
            </a:extLst>
          </p:cNvPr>
          <p:cNvSpPr>
            <a:spLocks noGrp="1"/>
          </p:cNvSpPr>
          <p:nvPr>
            <p:ph type="title"/>
          </p:nvPr>
        </p:nvSpPr>
        <p:spPr/>
        <p:txBody>
          <a:bodyPr/>
          <a:lstStyle/>
          <a:p>
            <a:r>
              <a:rPr lang="en-US" altLang="zh-CN" dirty="0"/>
              <a:t>Knowledge Distillation</a:t>
            </a:r>
            <a:endParaRPr lang="zh-CN" altLang="en-US" dirty="0"/>
          </a:p>
        </p:txBody>
      </p:sp>
      <p:sp>
        <p:nvSpPr>
          <p:cNvPr id="7" name="文本占位符 6">
            <a:extLst>
              <a:ext uri="{FF2B5EF4-FFF2-40B4-BE49-F238E27FC236}">
                <a16:creationId xmlns:a16="http://schemas.microsoft.com/office/drawing/2014/main" id="{377002E6-D790-C0F6-D43A-8A68A534ACD2}"/>
              </a:ext>
            </a:extLst>
          </p:cNvPr>
          <p:cNvSpPr>
            <a:spLocks noGrp="1"/>
          </p:cNvSpPr>
          <p:nvPr>
            <p:ph type="body" sz="half" idx="2"/>
          </p:nvPr>
        </p:nvSpPr>
        <p:spPr/>
        <p:txBody>
          <a:bodyPr/>
          <a:lstStyle/>
          <a:p>
            <a:pPr marL="285750" indent="-285750">
              <a:buFont typeface="Arial" panose="020B0604020202020204" pitchFamily="34" charset="0"/>
              <a:buChar char="•"/>
            </a:pPr>
            <a:r>
              <a:rPr lang="en-US" altLang="zh-CN" dirty="0">
                <a:solidFill>
                  <a:srgbClr val="FF0000"/>
                </a:solidFill>
              </a:rPr>
              <a:t>Transfer</a:t>
            </a:r>
            <a:r>
              <a:rPr lang="en-US" altLang="zh-CN" dirty="0"/>
              <a:t> the </a:t>
            </a:r>
            <a:r>
              <a:rPr lang="en-US" altLang="zh-CN" dirty="0">
                <a:solidFill>
                  <a:srgbClr val="FF0000"/>
                </a:solidFill>
              </a:rPr>
              <a:t>knowledge from a large</a:t>
            </a:r>
            <a:r>
              <a:rPr lang="en-US" altLang="zh-CN" dirty="0"/>
              <a:t> model or set of models to a single smaller model. </a:t>
            </a:r>
          </a:p>
          <a:p>
            <a:endParaRPr lang="zh-CN" altLang="en-US" dirty="0"/>
          </a:p>
        </p:txBody>
      </p:sp>
      <p:pic>
        <p:nvPicPr>
          <p:cNvPr id="8" name="内容占位符 4" descr="图示&#10;&#10;描述已自动生成">
            <a:extLst>
              <a:ext uri="{FF2B5EF4-FFF2-40B4-BE49-F238E27FC236}">
                <a16:creationId xmlns:a16="http://schemas.microsoft.com/office/drawing/2014/main" id="{F898D5B1-8052-877F-A177-4215B0BB2DFD}"/>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4665" r="-147"/>
          <a:stretch/>
        </p:blipFill>
        <p:spPr>
          <a:xfrm>
            <a:off x="4730331" y="1600200"/>
            <a:ext cx="6355251" cy="4096026"/>
          </a:xfrm>
        </p:spPr>
      </p:pic>
      <p:sp>
        <p:nvSpPr>
          <p:cNvPr id="9" name="文本框 8">
            <a:extLst>
              <a:ext uri="{FF2B5EF4-FFF2-40B4-BE49-F238E27FC236}">
                <a16:creationId xmlns:a16="http://schemas.microsoft.com/office/drawing/2014/main" id="{81C52F85-D67D-1E12-3D52-689A1D7D0D9D}"/>
              </a:ext>
            </a:extLst>
          </p:cNvPr>
          <p:cNvSpPr txBox="1"/>
          <p:nvPr/>
        </p:nvSpPr>
        <p:spPr>
          <a:xfrm>
            <a:off x="5809754" y="5732190"/>
            <a:ext cx="5856620" cy="646331"/>
          </a:xfrm>
          <a:prstGeom prst="rect">
            <a:avLst/>
          </a:prstGeom>
          <a:noFill/>
        </p:spPr>
        <p:txBody>
          <a:bodyPr wrap="square" rtlCol="0">
            <a:spAutoFit/>
          </a:bodyPr>
          <a:lstStyle/>
          <a:p>
            <a:r>
              <a:rPr lang="en-US" altLang="zh-CN" dirty="0"/>
              <a:t>Distilling the knowledge in a neural network</a:t>
            </a:r>
          </a:p>
          <a:p>
            <a:r>
              <a:rPr lang="en-US" altLang="zh-CN" dirty="0"/>
              <a:t>[</a:t>
            </a:r>
            <a:r>
              <a:rPr lang="en-US" altLang="zh-CN" dirty="0" err="1"/>
              <a:t>ArXiv</a:t>
            </a:r>
            <a:r>
              <a:rPr lang="en-US" altLang="zh-CN" dirty="0"/>
              <a:t> 2015 G. Hinton et al.]</a:t>
            </a:r>
            <a:endParaRPr lang="zh-CN" altLang="en-US" dirty="0"/>
          </a:p>
        </p:txBody>
      </p:sp>
    </p:spTree>
    <p:extLst>
      <p:ext uri="{BB962C8B-B14F-4D97-AF65-F5344CB8AC3E}">
        <p14:creationId xmlns:p14="http://schemas.microsoft.com/office/powerpoint/2010/main" val="20323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08D86-2D1F-E9A1-3600-36186D07462B}"/>
              </a:ext>
            </a:extLst>
          </p:cNvPr>
          <p:cNvSpPr>
            <a:spLocks noGrp="1"/>
          </p:cNvSpPr>
          <p:nvPr>
            <p:ph type="title"/>
          </p:nvPr>
        </p:nvSpPr>
        <p:spPr/>
        <p:txBody>
          <a:bodyPr/>
          <a:lstStyle/>
          <a:p>
            <a:r>
              <a:rPr lang="en-US" dirty="0"/>
              <a:t>Key Motivation</a:t>
            </a:r>
          </a:p>
        </p:txBody>
      </p:sp>
      <p:sp>
        <p:nvSpPr>
          <p:cNvPr id="3" name="内容占位符 2">
            <a:extLst>
              <a:ext uri="{FF2B5EF4-FFF2-40B4-BE49-F238E27FC236}">
                <a16:creationId xmlns:a16="http://schemas.microsoft.com/office/drawing/2014/main" id="{70B7A420-64DD-21B0-4FEA-088CD765E6E4}"/>
              </a:ext>
            </a:extLst>
          </p:cNvPr>
          <p:cNvSpPr>
            <a:spLocks noGrp="1"/>
          </p:cNvSpPr>
          <p:nvPr>
            <p:ph idx="1"/>
          </p:nvPr>
        </p:nvSpPr>
        <p:spPr>
          <a:xfrm>
            <a:off x="1104900" y="1600200"/>
            <a:ext cx="6089650" cy="4572000"/>
          </a:xfrm>
        </p:spPr>
        <p:txBody>
          <a:bodyPr/>
          <a:lstStyle/>
          <a:p>
            <a:r>
              <a:rPr lang="en-US" dirty="0"/>
              <a:t>Discover the </a:t>
            </a:r>
            <a:r>
              <a:rPr lang="en-US" dirty="0">
                <a:solidFill>
                  <a:srgbClr val="FF0000"/>
                </a:solidFill>
              </a:rPr>
              <a:t>i</a:t>
            </a:r>
            <a:r>
              <a:rPr lang="en-US" altLang="zh-CN" dirty="0">
                <a:solidFill>
                  <a:srgbClr val="FF0000"/>
                </a:solidFill>
              </a:rPr>
              <a:t>nvariance in neural networks</a:t>
            </a:r>
            <a:r>
              <a:rPr lang="en-US" altLang="zh-CN" dirty="0"/>
              <a:t>, </a:t>
            </a:r>
            <a:r>
              <a:rPr lang="en-US" dirty="0"/>
              <a:t>and leverage it for</a:t>
            </a:r>
            <a:r>
              <a:rPr lang="en-US" b="1" dirty="0"/>
              <a:t> </a:t>
            </a:r>
            <a:r>
              <a:rPr lang="en-US" dirty="0"/>
              <a:t>network </a:t>
            </a:r>
            <a:r>
              <a:rPr lang="en-US" altLang="zh-CN" dirty="0"/>
              <a:t>compression.</a:t>
            </a:r>
          </a:p>
          <a:p>
            <a:r>
              <a:rPr lang="en-US" altLang="zh-CN" dirty="0"/>
              <a:t>We have explored those invariance from </a:t>
            </a:r>
            <a:r>
              <a:rPr lang="en-US" altLang="zh-CN" dirty="0">
                <a:solidFill>
                  <a:srgbClr val="FF0000"/>
                </a:solidFill>
              </a:rPr>
              <a:t>three perspectives</a:t>
            </a:r>
            <a:r>
              <a:rPr lang="en-US" altLang="zh-CN" dirty="0"/>
              <a:t>, </a:t>
            </a:r>
            <a:r>
              <a:rPr lang="en-US" altLang="zh-CN" dirty="0">
                <a:solidFill>
                  <a:srgbClr val="FF0000"/>
                </a:solidFill>
              </a:rPr>
              <a:t>functional, statistical and causal </a:t>
            </a:r>
            <a:r>
              <a:rPr lang="en-US" altLang="zh-CN" dirty="0"/>
              <a:t>perspectives.</a:t>
            </a:r>
          </a:p>
          <a:p>
            <a:pPr marL="0" indent="0">
              <a:buNone/>
            </a:pPr>
            <a:endParaRPr lang="en-US" dirty="0"/>
          </a:p>
        </p:txBody>
      </p:sp>
      <p:grpSp>
        <p:nvGrpSpPr>
          <p:cNvPr id="38" name="Group 37">
            <a:extLst>
              <a:ext uri="{FF2B5EF4-FFF2-40B4-BE49-F238E27FC236}">
                <a16:creationId xmlns:a16="http://schemas.microsoft.com/office/drawing/2014/main" id="{01BB5097-47FD-4570-BBDE-D49A433BE73B}"/>
              </a:ext>
            </a:extLst>
          </p:cNvPr>
          <p:cNvGrpSpPr/>
          <p:nvPr/>
        </p:nvGrpSpPr>
        <p:grpSpPr>
          <a:xfrm>
            <a:off x="8404920" y="1805754"/>
            <a:ext cx="1536118" cy="3246492"/>
            <a:chOff x="8229660" y="1472468"/>
            <a:chExt cx="1536118" cy="3246492"/>
          </a:xfrm>
        </p:grpSpPr>
        <p:sp>
          <p:nvSpPr>
            <p:cNvPr id="20" name="矩形: 圆角 13">
              <a:extLst>
                <a:ext uri="{FF2B5EF4-FFF2-40B4-BE49-F238E27FC236}">
                  <a16:creationId xmlns:a16="http://schemas.microsoft.com/office/drawing/2014/main" id="{21C821D0-8443-2B88-5A2E-446BB12AC8D6}"/>
                </a:ext>
              </a:extLst>
            </p:cNvPr>
            <p:cNvSpPr/>
            <p:nvPr/>
          </p:nvSpPr>
          <p:spPr>
            <a:xfrm>
              <a:off x="8840110" y="1569523"/>
              <a:ext cx="295233" cy="802832"/>
            </a:xfrm>
            <a:prstGeom prst="roundRect">
              <a:avLst/>
            </a:prstGeom>
            <a:solidFill>
              <a:srgbClr val="0070C0"/>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1" name="直接箭头连接符 16">
              <a:extLst>
                <a:ext uri="{FF2B5EF4-FFF2-40B4-BE49-F238E27FC236}">
                  <a16:creationId xmlns:a16="http://schemas.microsoft.com/office/drawing/2014/main" id="{31F94F2E-FE8B-04A7-35A8-B13954665B81}"/>
                </a:ext>
              </a:extLst>
            </p:cNvPr>
            <p:cNvCxnSpPr>
              <a:cxnSpLocks/>
              <a:endCxn id="20" idx="1"/>
            </p:cNvCxnSpPr>
            <p:nvPr/>
          </p:nvCxnSpPr>
          <p:spPr>
            <a:xfrm flipV="1">
              <a:off x="8531554" y="1970939"/>
              <a:ext cx="308556" cy="1"/>
            </a:xfrm>
            <a:prstGeom prst="straightConnector1">
              <a:avLst/>
            </a:prstGeom>
            <a:noFill/>
            <a:ln w="19050" cap="flat" cmpd="sng" algn="ctr">
              <a:solidFill>
                <a:sysClr val="windowText" lastClr="000000">
                  <a:lumMod val="65000"/>
                  <a:lumOff val="35000"/>
                </a:sysClr>
              </a:solidFill>
              <a:prstDash val="solid"/>
              <a:miter lim="800000"/>
              <a:tailEnd type="triangle"/>
            </a:ln>
            <a:effectLst/>
          </p:spPr>
        </p:cxnSp>
        <p:sp>
          <p:nvSpPr>
            <p:cNvPr id="24" name="矩形: 圆角 27">
              <a:extLst>
                <a:ext uri="{FF2B5EF4-FFF2-40B4-BE49-F238E27FC236}">
                  <a16:creationId xmlns:a16="http://schemas.microsoft.com/office/drawing/2014/main" id="{E32A36C5-32CE-D15B-3ECD-DBEBEC6A3161}"/>
                </a:ext>
              </a:extLst>
            </p:cNvPr>
            <p:cNvSpPr/>
            <p:nvPr/>
          </p:nvSpPr>
          <p:spPr>
            <a:xfrm>
              <a:off x="8360482" y="2911289"/>
              <a:ext cx="1180786" cy="592297"/>
            </a:xfrm>
            <a:prstGeom prst="roundRect">
              <a:avLst/>
            </a:prstGeom>
            <a:solidFill>
              <a:srgbClr val="70AD47">
                <a:lumMod val="75000"/>
              </a:srgbClr>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rPr>
                <a:t>Matching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rPr>
                <a:t>Invariance</a:t>
              </a:r>
              <a:endParaRPr kumimoji="0" lang="zh-CN" altLang="en-US" sz="1600" b="1" i="0" u="none" strike="noStrike" kern="0" cap="none" spc="0" normalizeH="0" baseline="0" noProof="0" dirty="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grpSp>
          <p:nvGrpSpPr>
            <p:cNvPr id="35" name="Group 34">
              <a:extLst>
                <a:ext uri="{FF2B5EF4-FFF2-40B4-BE49-F238E27FC236}">
                  <a16:creationId xmlns:a16="http://schemas.microsoft.com/office/drawing/2014/main" id="{674BFE1B-441F-19EB-7AA0-BCB15AC916D9}"/>
                </a:ext>
              </a:extLst>
            </p:cNvPr>
            <p:cNvGrpSpPr/>
            <p:nvPr/>
          </p:nvGrpSpPr>
          <p:grpSpPr>
            <a:xfrm>
              <a:off x="8685832" y="4041455"/>
              <a:ext cx="643513" cy="677505"/>
              <a:chOff x="6409653" y="4034195"/>
              <a:chExt cx="895233" cy="810013"/>
            </a:xfrm>
          </p:grpSpPr>
          <p:sp>
            <p:nvSpPr>
              <p:cNvPr id="22" name="矩形: 圆角 20">
                <a:extLst>
                  <a:ext uri="{FF2B5EF4-FFF2-40B4-BE49-F238E27FC236}">
                    <a16:creationId xmlns:a16="http://schemas.microsoft.com/office/drawing/2014/main" id="{73E8A97B-1091-AF4E-8DCE-5F511358E9E9}"/>
                  </a:ext>
                </a:extLst>
              </p:cNvPr>
              <p:cNvSpPr/>
              <p:nvPr/>
            </p:nvSpPr>
            <p:spPr>
              <a:xfrm>
                <a:off x="7009653" y="4034195"/>
                <a:ext cx="295233" cy="802832"/>
              </a:xfrm>
              <a:prstGeom prst="roundRect">
                <a:avLst/>
              </a:prstGeom>
              <a:solidFill>
                <a:srgbClr val="5B9BD5">
                  <a:lumMod val="60000"/>
                  <a:lumOff val="40000"/>
                </a:srgbClr>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3" name="直接箭头连接符 23">
                <a:extLst>
                  <a:ext uri="{FF2B5EF4-FFF2-40B4-BE49-F238E27FC236}">
                    <a16:creationId xmlns:a16="http://schemas.microsoft.com/office/drawing/2014/main" id="{067D161D-9FC2-C3B9-7426-B2EBC2357F5C}"/>
                  </a:ext>
                </a:extLst>
              </p:cNvPr>
              <p:cNvCxnSpPr>
                <a:cxnSpLocks/>
                <a:endCxn id="22" idx="1"/>
              </p:cNvCxnSpPr>
              <p:nvPr/>
            </p:nvCxnSpPr>
            <p:spPr>
              <a:xfrm flipV="1">
                <a:off x="6701097" y="4435611"/>
                <a:ext cx="308556" cy="1"/>
              </a:xfrm>
              <a:prstGeom prst="straightConnector1">
                <a:avLst/>
              </a:prstGeom>
              <a:noFill/>
              <a:ln w="19050" cap="flat" cmpd="sng" algn="ctr">
                <a:solidFill>
                  <a:sysClr val="windowText" lastClr="000000">
                    <a:lumMod val="65000"/>
                    <a:lumOff val="35000"/>
                  </a:sysClr>
                </a:solidFill>
                <a:prstDash val="solid"/>
                <a:miter lim="800000"/>
                <a:tailEnd type="triangle"/>
              </a:ln>
              <a:effectLst/>
            </p:spPr>
          </p:cxnSp>
          <p:sp>
            <p:nvSpPr>
              <p:cNvPr id="30" name="矩形: 圆角 14">
                <a:extLst>
                  <a:ext uri="{FF2B5EF4-FFF2-40B4-BE49-F238E27FC236}">
                    <a16:creationId xmlns:a16="http://schemas.microsoft.com/office/drawing/2014/main" id="{18D0A191-2A0E-A9E7-BFF4-BA75C2DBC103}"/>
                  </a:ext>
                </a:extLst>
              </p:cNvPr>
              <p:cNvSpPr/>
              <p:nvPr/>
            </p:nvSpPr>
            <p:spPr>
              <a:xfrm>
                <a:off x="6409653" y="4041376"/>
                <a:ext cx="295233" cy="802832"/>
              </a:xfrm>
              <a:prstGeom prst="roundRect">
                <a:avLst/>
              </a:prstGeom>
              <a:solidFill>
                <a:srgbClr val="5B9BD5">
                  <a:lumMod val="60000"/>
                  <a:lumOff val="40000"/>
                </a:srgbClr>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31" name="矩形: 圆角 24">
              <a:extLst>
                <a:ext uri="{FF2B5EF4-FFF2-40B4-BE49-F238E27FC236}">
                  <a16:creationId xmlns:a16="http://schemas.microsoft.com/office/drawing/2014/main" id="{D7E733B9-E113-DE5A-58E9-80BC5AF77006}"/>
                </a:ext>
              </a:extLst>
            </p:cNvPr>
            <p:cNvSpPr/>
            <p:nvPr/>
          </p:nvSpPr>
          <p:spPr>
            <a:xfrm>
              <a:off x="8229660" y="1482571"/>
              <a:ext cx="295233" cy="996942"/>
            </a:xfrm>
            <a:prstGeom prst="roundRect">
              <a:avLst/>
            </a:prstGeom>
            <a:solidFill>
              <a:srgbClr val="0070C0"/>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3" name="直接箭头连接符 16">
              <a:extLst>
                <a:ext uri="{FF2B5EF4-FFF2-40B4-BE49-F238E27FC236}">
                  <a16:creationId xmlns:a16="http://schemas.microsoft.com/office/drawing/2014/main" id="{D9E21DED-6E84-DCC6-4560-4B2CA73DAA28}"/>
                </a:ext>
              </a:extLst>
            </p:cNvPr>
            <p:cNvCxnSpPr>
              <a:cxnSpLocks/>
            </p:cNvCxnSpPr>
            <p:nvPr/>
          </p:nvCxnSpPr>
          <p:spPr>
            <a:xfrm flipV="1">
              <a:off x="9148666" y="1970939"/>
              <a:ext cx="308556" cy="1"/>
            </a:xfrm>
            <a:prstGeom prst="straightConnector1">
              <a:avLst/>
            </a:prstGeom>
            <a:noFill/>
            <a:ln w="19050" cap="flat" cmpd="sng" algn="ctr">
              <a:solidFill>
                <a:sysClr val="windowText" lastClr="000000">
                  <a:lumMod val="65000"/>
                  <a:lumOff val="35000"/>
                </a:sysClr>
              </a:solidFill>
              <a:prstDash val="solid"/>
              <a:miter lim="800000"/>
              <a:tailEnd type="triangle"/>
            </a:ln>
            <a:effectLst/>
          </p:spPr>
        </p:cxnSp>
        <p:sp>
          <p:nvSpPr>
            <p:cNvPr id="34" name="矩形: 圆角 24">
              <a:extLst>
                <a:ext uri="{FF2B5EF4-FFF2-40B4-BE49-F238E27FC236}">
                  <a16:creationId xmlns:a16="http://schemas.microsoft.com/office/drawing/2014/main" id="{B7CDB6F0-40C1-985D-97B6-C252A8E1578A}"/>
                </a:ext>
              </a:extLst>
            </p:cNvPr>
            <p:cNvSpPr/>
            <p:nvPr/>
          </p:nvSpPr>
          <p:spPr>
            <a:xfrm>
              <a:off x="9470545" y="1472468"/>
              <a:ext cx="295233" cy="996942"/>
            </a:xfrm>
            <a:prstGeom prst="roundRect">
              <a:avLst/>
            </a:prstGeom>
            <a:solidFill>
              <a:srgbClr val="0070C0"/>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Arrow: Down 35">
              <a:extLst>
                <a:ext uri="{FF2B5EF4-FFF2-40B4-BE49-F238E27FC236}">
                  <a16:creationId xmlns:a16="http://schemas.microsoft.com/office/drawing/2014/main" id="{4E7C1316-CDB4-5EDF-691E-32A1CB98D136}"/>
                </a:ext>
              </a:extLst>
            </p:cNvPr>
            <p:cNvSpPr/>
            <p:nvPr/>
          </p:nvSpPr>
          <p:spPr>
            <a:xfrm>
              <a:off x="8932276" y="2584133"/>
              <a:ext cx="110899" cy="2323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Arrow: Down 36">
              <a:extLst>
                <a:ext uri="{FF2B5EF4-FFF2-40B4-BE49-F238E27FC236}">
                  <a16:creationId xmlns:a16="http://schemas.microsoft.com/office/drawing/2014/main" id="{27B27DD0-9466-5612-9E34-7133AAAB9A51}"/>
                </a:ext>
              </a:extLst>
            </p:cNvPr>
            <p:cNvSpPr/>
            <p:nvPr/>
          </p:nvSpPr>
          <p:spPr>
            <a:xfrm rot="10800000">
              <a:off x="8929969" y="3600948"/>
              <a:ext cx="110899" cy="2323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70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1743</TotalTime>
  <Words>2020</Words>
  <Application>Microsoft Macintosh PowerPoint</Application>
  <PresentationFormat>Widescreen</PresentationFormat>
  <Paragraphs>232</Paragraphs>
  <Slides>36</Slides>
  <Notes>14</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50" baseType="lpstr">
      <vt:lpstr>Brush Script MT</vt:lpstr>
      <vt:lpstr>等线</vt:lpstr>
      <vt:lpstr>Signifier</vt:lpstr>
      <vt:lpstr>Arial</vt:lpstr>
      <vt:lpstr>Calibri</vt:lpstr>
      <vt:lpstr>Cambria Math</vt:lpstr>
      <vt:lpstr>Euphemia</vt:lpstr>
      <vt:lpstr>Plantagenet Cherokee</vt:lpstr>
      <vt:lpstr>Raleway</vt:lpstr>
      <vt:lpstr>Times</vt:lpstr>
      <vt:lpstr>Wingdings</vt:lpstr>
      <vt:lpstr>Academic Literature 16x9</vt:lpstr>
      <vt:lpstr>Visio</vt:lpstr>
      <vt:lpstr>Equation</vt:lpstr>
      <vt:lpstr>Network Compression and Its Application</vt:lpstr>
      <vt:lpstr>Outline</vt:lpstr>
      <vt:lpstr>Efficient AI</vt:lpstr>
      <vt:lpstr>Network Compression</vt:lpstr>
      <vt:lpstr>Network Compression Paradigms</vt:lpstr>
      <vt:lpstr>Network Pruning</vt:lpstr>
      <vt:lpstr>Network Quantization</vt:lpstr>
      <vt:lpstr>Knowledge Distillation</vt:lpstr>
      <vt:lpstr>Key Motivation</vt:lpstr>
      <vt:lpstr>Lipschitz Continuity Guided Knowledge Distillation</vt:lpstr>
      <vt:lpstr>Motivations</vt:lpstr>
      <vt:lpstr>Background of Lipschitz Constant</vt:lpstr>
      <vt:lpstr>LONDON: Lipschitz Continuity Guided Knowledge Distillation</vt:lpstr>
      <vt:lpstr>Transmitting Matrix</vt:lpstr>
      <vt:lpstr>Mitigate Overfitting</vt:lpstr>
      <vt:lpstr>Results on ImageNet Classification</vt:lpstr>
      <vt:lpstr>Results on Object Detection and Segmentation</vt:lpstr>
      <vt:lpstr>Network Binarization via Contrastive Learning</vt:lpstr>
      <vt:lpstr>Problems of Existing Binarization Methods</vt:lpstr>
      <vt:lpstr>Motivations</vt:lpstr>
      <vt:lpstr>Mutual Information and Contrastive Learning</vt:lpstr>
      <vt:lpstr>CMIM: Network Binarization via Contrastive Learning</vt:lpstr>
      <vt:lpstr>Intuitive Explanation</vt:lpstr>
      <vt:lpstr>Contrastive Loss for Binarization</vt:lpstr>
      <vt:lpstr>Critic Function for Binary Activations</vt:lpstr>
      <vt:lpstr>Experimental Results</vt:lpstr>
      <vt:lpstr>Post-training Quantization  on Diffusion Models</vt:lpstr>
      <vt:lpstr>Background: DALL·E 2</vt:lpstr>
      <vt:lpstr>Background: Diffusion Models</vt:lpstr>
      <vt:lpstr>Motivations</vt:lpstr>
      <vt:lpstr>Post Training Quantization (PTQ)</vt:lpstr>
      <vt:lpstr>Why we need Post-Training Quantization?</vt:lpstr>
      <vt:lpstr>Normally Distributed Time-step Calibration</vt:lpstr>
      <vt:lpstr>Experimental Results</vt:lpstr>
      <vt:lpstr>Other Work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Invariance Learning  for Network Compression</dc:title>
  <dc:creator>Shang Yuzhang</dc:creator>
  <cp:lastModifiedBy>Tom Yan</cp:lastModifiedBy>
  <cp:revision>20</cp:revision>
  <dcterms:created xsi:type="dcterms:W3CDTF">2023-02-19T02:53:10Z</dcterms:created>
  <dcterms:modified xsi:type="dcterms:W3CDTF">2023-03-31T14:53:59Z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